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emf" ContentType="image/x-emf"/>
  <Override PartName="/ppt/diagrams/quickStyle1.xml" ContentType="application/vnd.openxmlformats-officedocument.drawingml.diagramStyl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4"/>
  </p:sldMasterIdLst>
  <p:notesMasterIdLst>
    <p:notesMasterId r:id="rId54"/>
  </p:notesMasterIdLst>
  <p:handoutMasterIdLst>
    <p:handoutMasterId r:id="rId55"/>
  </p:handoutMasterIdLst>
  <p:sldIdLst>
    <p:sldId id="369" r:id="rId5"/>
    <p:sldId id="404" r:id="rId6"/>
    <p:sldId id="364" r:id="rId7"/>
    <p:sldId id="393" r:id="rId8"/>
    <p:sldId id="259" r:id="rId9"/>
    <p:sldId id="371" r:id="rId10"/>
    <p:sldId id="394" r:id="rId11"/>
    <p:sldId id="395" r:id="rId12"/>
    <p:sldId id="396" r:id="rId13"/>
    <p:sldId id="392" r:id="rId14"/>
    <p:sldId id="400" r:id="rId15"/>
    <p:sldId id="358" r:id="rId16"/>
    <p:sldId id="406" r:id="rId17"/>
    <p:sldId id="342" r:id="rId18"/>
    <p:sldId id="401" r:id="rId19"/>
    <p:sldId id="405" r:id="rId20"/>
    <p:sldId id="314" r:id="rId21"/>
    <p:sldId id="365" r:id="rId22"/>
    <p:sldId id="384" r:id="rId23"/>
    <p:sldId id="399" r:id="rId24"/>
    <p:sldId id="385" r:id="rId25"/>
    <p:sldId id="386" r:id="rId26"/>
    <p:sldId id="415" r:id="rId27"/>
    <p:sldId id="418" r:id="rId28"/>
    <p:sldId id="419" r:id="rId29"/>
    <p:sldId id="422" r:id="rId30"/>
    <p:sldId id="417" r:id="rId31"/>
    <p:sldId id="407" r:id="rId32"/>
    <p:sldId id="410" r:id="rId33"/>
    <p:sldId id="412" r:id="rId34"/>
    <p:sldId id="411" r:id="rId35"/>
    <p:sldId id="413" r:id="rId36"/>
    <p:sldId id="414" r:id="rId37"/>
    <p:sldId id="397" r:id="rId38"/>
    <p:sldId id="334" r:id="rId39"/>
    <p:sldId id="402" r:id="rId40"/>
    <p:sldId id="335" r:id="rId41"/>
    <p:sldId id="379" r:id="rId42"/>
    <p:sldId id="381" r:id="rId43"/>
    <p:sldId id="338" r:id="rId44"/>
    <p:sldId id="340" r:id="rId45"/>
    <p:sldId id="388" r:id="rId46"/>
    <p:sldId id="339" r:id="rId47"/>
    <p:sldId id="389" r:id="rId48"/>
    <p:sldId id="390" r:id="rId49"/>
    <p:sldId id="403" r:id="rId50"/>
    <p:sldId id="387" r:id="rId51"/>
    <p:sldId id="354" r:id="rId52"/>
    <p:sldId id="356" r:id="rId53"/>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80"/>
    <a:srgbClr val="333333"/>
    <a:srgbClr val="898989"/>
    <a:srgbClr val="003366"/>
    <a:srgbClr val="000063"/>
    <a:srgbClr val="F6B403"/>
    <a:srgbClr val="003399"/>
    <a:srgbClr val="FFFF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75862" autoAdjust="0"/>
  </p:normalViewPr>
  <p:slideViewPr>
    <p:cSldViewPr>
      <p:cViewPr varScale="1">
        <p:scale>
          <a:sx n="60" d="100"/>
          <a:sy n="60" d="100"/>
        </p:scale>
        <p:origin x="-2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472" y="-90"/>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EC0E96-8B6B-448B-B48D-7B238A5D92E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CC62B2C-2FA9-4271-903B-39F23417CA35}">
      <dgm:prSet phldrT="[Text]" custT="1"/>
      <dgm:spPr/>
      <dgm:t>
        <a:bodyPr/>
        <a:lstStyle/>
        <a:p>
          <a:r>
            <a:rPr lang="en-US" sz="1000" b="1">
              <a:latin typeface="Arial" pitchFamily="34" charset="0"/>
              <a:cs typeface="Arial" pitchFamily="34" charset="0"/>
            </a:rPr>
            <a:t>Drill Director</a:t>
          </a:r>
        </a:p>
      </dgm:t>
    </dgm:pt>
    <dgm:pt modelId="{13AB5222-0E4F-49AA-8127-33E72B01915F}" type="parTrans" cxnId="{231B60F3-B6F6-488B-A843-2DDF556010FD}">
      <dgm:prSet/>
      <dgm:spPr/>
      <dgm:t>
        <a:bodyPr/>
        <a:lstStyle/>
        <a:p>
          <a:endParaRPr lang="en-US" sz="1000" b="1">
            <a:latin typeface="Arial" pitchFamily="34" charset="0"/>
            <a:cs typeface="Arial" pitchFamily="34" charset="0"/>
          </a:endParaRPr>
        </a:p>
      </dgm:t>
    </dgm:pt>
    <dgm:pt modelId="{6B0B69F0-B656-44CE-8621-6C1C764C0F48}" type="sibTrans" cxnId="{231B60F3-B6F6-488B-A843-2DDF556010FD}">
      <dgm:prSet/>
      <dgm:spPr/>
      <dgm:t>
        <a:bodyPr/>
        <a:lstStyle/>
        <a:p>
          <a:endParaRPr lang="en-US" sz="1000" b="1">
            <a:latin typeface="Arial" pitchFamily="34" charset="0"/>
            <a:cs typeface="Arial" pitchFamily="34" charset="0"/>
          </a:endParaRPr>
        </a:p>
      </dgm:t>
    </dgm:pt>
    <dgm:pt modelId="{6481D49D-A23F-4634-B6D9-FE0343EEFEFC}">
      <dgm:prSet phldrT="[Text]" custT="1"/>
      <dgm:spPr/>
      <dgm:t>
        <a:bodyPr/>
        <a:lstStyle/>
        <a:p>
          <a:r>
            <a:rPr lang="en-US" sz="1000" b="1">
              <a:latin typeface="Arial" pitchFamily="34" charset="0"/>
              <a:cs typeface="Arial" pitchFamily="34" charset="0"/>
            </a:rPr>
            <a:t>Lead Controller</a:t>
          </a:r>
        </a:p>
      </dgm:t>
    </dgm:pt>
    <dgm:pt modelId="{E4A30574-BC90-4EAB-96DA-AC186A2456EC}" type="parTrans" cxnId="{0E8B627D-DFAA-46D5-90FF-16113756EA65}">
      <dgm:prSet/>
      <dgm:spPr/>
      <dgm:t>
        <a:bodyPr/>
        <a:lstStyle/>
        <a:p>
          <a:endParaRPr lang="en-US" sz="1000" b="1">
            <a:latin typeface="Arial" pitchFamily="34" charset="0"/>
            <a:cs typeface="Arial" pitchFamily="34" charset="0"/>
          </a:endParaRPr>
        </a:p>
      </dgm:t>
    </dgm:pt>
    <dgm:pt modelId="{1C3127B4-C96E-4030-9542-82D6C0251803}" type="sibTrans" cxnId="{0E8B627D-DFAA-46D5-90FF-16113756EA65}">
      <dgm:prSet/>
      <dgm:spPr/>
      <dgm:t>
        <a:bodyPr/>
        <a:lstStyle/>
        <a:p>
          <a:endParaRPr lang="en-US" sz="1000" b="1">
            <a:latin typeface="Arial" pitchFamily="34" charset="0"/>
            <a:cs typeface="Arial" pitchFamily="34" charset="0"/>
          </a:endParaRPr>
        </a:p>
      </dgm:t>
    </dgm:pt>
    <dgm:pt modelId="{223A2BEC-137E-40BF-BC31-32E38211F6BC}">
      <dgm:prSet phldrT="[Text]" custT="1"/>
      <dgm:spPr/>
      <dgm:t>
        <a:bodyPr/>
        <a:lstStyle/>
        <a:p>
          <a:r>
            <a:rPr lang="en-US" sz="1000" b="1">
              <a:latin typeface="Arial" pitchFamily="34" charset="0"/>
              <a:cs typeface="Arial" pitchFamily="34" charset="0"/>
            </a:rPr>
            <a:t>CRC Station Controllers</a:t>
          </a:r>
        </a:p>
      </dgm:t>
    </dgm:pt>
    <dgm:pt modelId="{54477940-FBD0-446F-BB40-53B301FAD599}" type="parTrans" cxnId="{420E0B54-6C4D-44D6-B230-B40443490894}">
      <dgm:prSet/>
      <dgm:spPr/>
      <dgm:t>
        <a:bodyPr/>
        <a:lstStyle/>
        <a:p>
          <a:endParaRPr lang="en-US" sz="1000" b="1">
            <a:latin typeface="Arial" pitchFamily="34" charset="0"/>
            <a:cs typeface="Arial" pitchFamily="34" charset="0"/>
          </a:endParaRPr>
        </a:p>
      </dgm:t>
    </dgm:pt>
    <dgm:pt modelId="{CA52EC8D-2DEA-4B43-B303-46BCDA06DB74}" type="sibTrans" cxnId="{420E0B54-6C4D-44D6-B230-B40443490894}">
      <dgm:prSet/>
      <dgm:spPr/>
      <dgm:t>
        <a:bodyPr/>
        <a:lstStyle/>
        <a:p>
          <a:endParaRPr lang="en-US" sz="1000" b="1">
            <a:latin typeface="Arial" pitchFamily="34" charset="0"/>
            <a:cs typeface="Arial" pitchFamily="34" charset="0"/>
          </a:endParaRPr>
        </a:p>
      </dgm:t>
    </dgm:pt>
    <dgm:pt modelId="{E585A79E-C654-44BC-BDAA-6D127DE01AB8}">
      <dgm:prSet phldrT="[Text]" custT="1"/>
      <dgm:spPr/>
      <dgm:t>
        <a:bodyPr/>
        <a:lstStyle/>
        <a:p>
          <a:r>
            <a:rPr lang="en-US" sz="1000" b="1">
              <a:latin typeface="Arial" pitchFamily="34" charset="0"/>
              <a:cs typeface="Arial" pitchFamily="34" charset="0"/>
            </a:rPr>
            <a:t>Observer/ Media/VIP Controller</a:t>
          </a:r>
        </a:p>
      </dgm:t>
    </dgm:pt>
    <dgm:pt modelId="{FE64D032-6BFF-4437-B746-C47B417EA0CC}" type="parTrans" cxnId="{E4D2CBB9-435A-49DE-A381-55C38219ED7A}">
      <dgm:prSet/>
      <dgm:spPr/>
      <dgm:t>
        <a:bodyPr/>
        <a:lstStyle/>
        <a:p>
          <a:endParaRPr lang="en-US" sz="1000" b="1">
            <a:latin typeface="Arial" pitchFamily="34" charset="0"/>
            <a:cs typeface="Arial" pitchFamily="34" charset="0"/>
          </a:endParaRPr>
        </a:p>
      </dgm:t>
    </dgm:pt>
    <dgm:pt modelId="{09858D6F-E873-4934-BFA2-734075CED6D0}" type="sibTrans" cxnId="{E4D2CBB9-435A-49DE-A381-55C38219ED7A}">
      <dgm:prSet/>
      <dgm:spPr/>
      <dgm:t>
        <a:bodyPr/>
        <a:lstStyle/>
        <a:p>
          <a:endParaRPr lang="en-US" sz="1000" b="1">
            <a:latin typeface="Arial" pitchFamily="34" charset="0"/>
            <a:cs typeface="Arial" pitchFamily="34" charset="0"/>
          </a:endParaRPr>
        </a:p>
      </dgm:t>
    </dgm:pt>
    <dgm:pt modelId="{0ECA1DBF-5596-47A2-BB38-AFB9B0AE5022}">
      <dgm:prSet phldrT="[Text]" custT="1"/>
      <dgm:spPr/>
      <dgm:t>
        <a:bodyPr/>
        <a:lstStyle/>
        <a:p>
          <a:r>
            <a:rPr lang="en-US" sz="1000" b="1">
              <a:latin typeface="Arial" pitchFamily="34" charset="0"/>
              <a:cs typeface="Arial" pitchFamily="34" charset="0"/>
            </a:rPr>
            <a:t>SimCell Controller</a:t>
          </a:r>
        </a:p>
      </dgm:t>
    </dgm:pt>
    <dgm:pt modelId="{8F34251F-7636-425D-AEF2-6EA2D957AF14}" type="parTrans" cxnId="{07D1AAE9-A8FF-4923-A5B4-CC0FDBF0AD4E}">
      <dgm:prSet/>
      <dgm:spPr/>
      <dgm:t>
        <a:bodyPr/>
        <a:lstStyle/>
        <a:p>
          <a:endParaRPr lang="en-US" sz="1000" b="1">
            <a:latin typeface="Arial" pitchFamily="34" charset="0"/>
            <a:cs typeface="Arial" pitchFamily="34" charset="0"/>
          </a:endParaRPr>
        </a:p>
      </dgm:t>
    </dgm:pt>
    <dgm:pt modelId="{2B161ABC-FDCE-47C9-B6FB-C8BE8D50565B}" type="sibTrans" cxnId="{07D1AAE9-A8FF-4923-A5B4-CC0FDBF0AD4E}">
      <dgm:prSet/>
      <dgm:spPr/>
      <dgm:t>
        <a:bodyPr/>
        <a:lstStyle/>
        <a:p>
          <a:endParaRPr lang="en-US" sz="1000" b="1">
            <a:latin typeface="Arial" pitchFamily="34" charset="0"/>
            <a:cs typeface="Arial" pitchFamily="34" charset="0"/>
          </a:endParaRPr>
        </a:p>
      </dgm:t>
    </dgm:pt>
    <dgm:pt modelId="{F3280098-7D59-42BC-A863-93D3A1996767}">
      <dgm:prSet phldrT="[Text]" custT="1"/>
      <dgm:spPr/>
      <dgm:t>
        <a:bodyPr/>
        <a:lstStyle/>
        <a:p>
          <a:r>
            <a:rPr lang="en-US" sz="1000" b="1">
              <a:latin typeface="Arial" pitchFamily="34" charset="0"/>
              <a:cs typeface="Arial" pitchFamily="34" charset="0"/>
            </a:rPr>
            <a:t>Simulator</a:t>
          </a:r>
        </a:p>
      </dgm:t>
    </dgm:pt>
    <dgm:pt modelId="{E792A6E8-20F5-4667-8A4D-087242BE599B}" type="parTrans" cxnId="{4E89A0F8-5C6C-46B4-8E91-E71916E785B6}">
      <dgm:prSet/>
      <dgm:spPr/>
      <dgm:t>
        <a:bodyPr/>
        <a:lstStyle/>
        <a:p>
          <a:endParaRPr lang="en-US" sz="1000" b="1">
            <a:latin typeface="Arial" pitchFamily="34" charset="0"/>
            <a:cs typeface="Arial" pitchFamily="34" charset="0"/>
          </a:endParaRPr>
        </a:p>
      </dgm:t>
    </dgm:pt>
    <dgm:pt modelId="{7EAB907D-C527-4425-9C74-E00F4B29CF35}" type="sibTrans" cxnId="{4E89A0F8-5C6C-46B4-8E91-E71916E785B6}">
      <dgm:prSet/>
      <dgm:spPr/>
      <dgm:t>
        <a:bodyPr/>
        <a:lstStyle/>
        <a:p>
          <a:endParaRPr lang="en-US" sz="1000" b="1">
            <a:latin typeface="Arial" pitchFamily="34" charset="0"/>
            <a:cs typeface="Arial" pitchFamily="34" charset="0"/>
          </a:endParaRPr>
        </a:p>
      </dgm:t>
    </dgm:pt>
    <dgm:pt modelId="{BBCB0C71-AEDE-4757-94F7-E018317BB64D}">
      <dgm:prSet phldrT="[Text]" custT="1"/>
      <dgm:spPr/>
      <dgm:t>
        <a:bodyPr/>
        <a:lstStyle/>
        <a:p>
          <a:r>
            <a:rPr lang="en-US" sz="1000" b="1">
              <a:latin typeface="Arial" pitchFamily="34" charset="0"/>
              <a:cs typeface="Arial" pitchFamily="34" charset="0"/>
            </a:rPr>
            <a:t>Simulator</a:t>
          </a:r>
        </a:p>
      </dgm:t>
    </dgm:pt>
    <dgm:pt modelId="{ABC03651-8BE6-4FDA-9CB8-B64D4FC73723}" type="parTrans" cxnId="{D84C5827-0EE0-466F-B6D7-AF4AC777BB1F}">
      <dgm:prSet/>
      <dgm:spPr/>
      <dgm:t>
        <a:bodyPr/>
        <a:lstStyle/>
        <a:p>
          <a:endParaRPr lang="en-US" sz="1000" b="1">
            <a:latin typeface="Arial" pitchFamily="34" charset="0"/>
            <a:cs typeface="Arial" pitchFamily="34" charset="0"/>
          </a:endParaRPr>
        </a:p>
      </dgm:t>
    </dgm:pt>
    <dgm:pt modelId="{C5F9F52F-1C29-4E54-BD2A-73CAA1700527}" type="sibTrans" cxnId="{D84C5827-0EE0-466F-B6D7-AF4AC777BB1F}">
      <dgm:prSet/>
      <dgm:spPr/>
      <dgm:t>
        <a:bodyPr/>
        <a:lstStyle/>
        <a:p>
          <a:endParaRPr lang="en-US" sz="1000" b="1">
            <a:latin typeface="Arial" pitchFamily="34" charset="0"/>
            <a:cs typeface="Arial" pitchFamily="34" charset="0"/>
          </a:endParaRPr>
        </a:p>
      </dgm:t>
    </dgm:pt>
    <dgm:pt modelId="{CC1D0303-CCB3-4D82-90C0-C6BD8E25DF48}" type="asst">
      <dgm:prSet custT="1"/>
      <dgm:spPr/>
      <dgm:t>
        <a:bodyPr/>
        <a:lstStyle/>
        <a:p>
          <a:r>
            <a:rPr lang="en-US" sz="1000" b="1">
              <a:latin typeface="Arial" pitchFamily="34" charset="0"/>
              <a:cs typeface="Arial" pitchFamily="34" charset="0"/>
            </a:rPr>
            <a:t>Safety Controller</a:t>
          </a:r>
        </a:p>
      </dgm:t>
    </dgm:pt>
    <dgm:pt modelId="{74A07ECA-B506-44AC-A69C-F7815F442387}" type="parTrans" cxnId="{C973BD85-297E-4EB7-9343-460813F59345}">
      <dgm:prSet/>
      <dgm:spPr/>
      <dgm:t>
        <a:bodyPr/>
        <a:lstStyle/>
        <a:p>
          <a:endParaRPr lang="en-US" sz="1000" b="1">
            <a:latin typeface="Arial" pitchFamily="34" charset="0"/>
            <a:cs typeface="Arial" pitchFamily="34" charset="0"/>
          </a:endParaRPr>
        </a:p>
      </dgm:t>
    </dgm:pt>
    <dgm:pt modelId="{96AF0E25-C1BE-40A4-B0FA-448EFC16657E}" type="sibTrans" cxnId="{C973BD85-297E-4EB7-9343-460813F59345}">
      <dgm:prSet/>
      <dgm:spPr/>
      <dgm:t>
        <a:bodyPr/>
        <a:lstStyle/>
        <a:p>
          <a:endParaRPr lang="en-US" sz="1000" b="1">
            <a:latin typeface="Arial" pitchFamily="34" charset="0"/>
            <a:cs typeface="Arial" pitchFamily="34" charset="0"/>
          </a:endParaRPr>
        </a:p>
      </dgm:t>
    </dgm:pt>
    <dgm:pt modelId="{5C27C427-042E-4BA5-9A79-5360F2098AB5}">
      <dgm:prSet phldrT="[Text]" custT="1"/>
      <dgm:spPr/>
      <dgm:t>
        <a:bodyPr/>
        <a:lstStyle/>
        <a:p>
          <a:r>
            <a:rPr lang="en-US" sz="1000" b="1">
              <a:latin typeface="Arial" pitchFamily="34" charset="0"/>
              <a:cs typeface="Arial" pitchFamily="34" charset="0"/>
            </a:rPr>
            <a:t>Actor Controller</a:t>
          </a:r>
        </a:p>
      </dgm:t>
    </dgm:pt>
    <dgm:pt modelId="{E281E351-D45D-4BDF-92AE-71449A6F1E10}" type="parTrans" cxnId="{CE3B11D1-6A70-48AB-9448-0C5AF60B66A1}">
      <dgm:prSet/>
      <dgm:spPr/>
      <dgm:t>
        <a:bodyPr/>
        <a:lstStyle/>
        <a:p>
          <a:endParaRPr lang="en-US"/>
        </a:p>
      </dgm:t>
    </dgm:pt>
    <dgm:pt modelId="{7E6CEBC5-0B61-4EBD-A0DC-637E21177A2C}" type="sibTrans" cxnId="{CE3B11D1-6A70-48AB-9448-0C5AF60B66A1}">
      <dgm:prSet/>
      <dgm:spPr/>
      <dgm:t>
        <a:bodyPr/>
        <a:lstStyle/>
        <a:p>
          <a:endParaRPr lang="en-US"/>
        </a:p>
      </dgm:t>
    </dgm:pt>
    <dgm:pt modelId="{C57843D8-DC93-4E8A-8846-90FBAD3C6122}">
      <dgm:prSet phldrT="[Text]" custT="1"/>
      <dgm:spPr/>
      <dgm:t>
        <a:bodyPr/>
        <a:lstStyle/>
        <a:p>
          <a:r>
            <a:rPr lang="en-US" sz="1000" b="1">
              <a:latin typeface="Arial" pitchFamily="34" charset="0"/>
              <a:cs typeface="Arial" pitchFamily="34" charset="0"/>
            </a:rPr>
            <a:t>Radiological Controller</a:t>
          </a:r>
        </a:p>
      </dgm:t>
    </dgm:pt>
    <dgm:pt modelId="{47BD34C6-D997-431F-A0A3-55E1A55792CE}" type="parTrans" cxnId="{B345E205-9EEA-465C-A8AF-355B0C46B337}">
      <dgm:prSet/>
      <dgm:spPr/>
      <dgm:t>
        <a:bodyPr/>
        <a:lstStyle/>
        <a:p>
          <a:endParaRPr lang="en-US"/>
        </a:p>
      </dgm:t>
    </dgm:pt>
    <dgm:pt modelId="{8C932E35-5728-46B2-BAC3-CBF86295C127}" type="sibTrans" cxnId="{B345E205-9EEA-465C-A8AF-355B0C46B337}">
      <dgm:prSet/>
      <dgm:spPr/>
      <dgm:t>
        <a:bodyPr/>
        <a:lstStyle/>
        <a:p>
          <a:endParaRPr lang="en-US"/>
        </a:p>
      </dgm:t>
    </dgm:pt>
    <dgm:pt modelId="{D579E84D-EDF5-4B3E-9CE3-5D0214349E0F}" type="pres">
      <dgm:prSet presAssocID="{04EC0E96-8B6B-448B-B48D-7B238A5D92E3}" presName="hierChild1" presStyleCnt="0">
        <dgm:presLayoutVars>
          <dgm:orgChart val="1"/>
          <dgm:chPref val="1"/>
          <dgm:dir/>
          <dgm:animOne val="branch"/>
          <dgm:animLvl val="lvl"/>
          <dgm:resizeHandles/>
        </dgm:presLayoutVars>
      </dgm:prSet>
      <dgm:spPr/>
      <dgm:t>
        <a:bodyPr/>
        <a:lstStyle/>
        <a:p>
          <a:endParaRPr lang="en-US"/>
        </a:p>
      </dgm:t>
    </dgm:pt>
    <dgm:pt modelId="{335F3E6C-65DC-47FA-8C8C-7D5C46338CCD}" type="pres">
      <dgm:prSet presAssocID="{4CC62B2C-2FA9-4271-903B-39F23417CA35}" presName="hierRoot1" presStyleCnt="0">
        <dgm:presLayoutVars>
          <dgm:hierBranch val="init"/>
        </dgm:presLayoutVars>
      </dgm:prSet>
      <dgm:spPr/>
    </dgm:pt>
    <dgm:pt modelId="{3B9D3BED-B414-442C-BB6B-0450D029B017}" type="pres">
      <dgm:prSet presAssocID="{4CC62B2C-2FA9-4271-903B-39F23417CA35}" presName="rootComposite1" presStyleCnt="0"/>
      <dgm:spPr/>
    </dgm:pt>
    <dgm:pt modelId="{33B50C25-78CA-46E1-9BF1-B1FEB660D20B}" type="pres">
      <dgm:prSet presAssocID="{4CC62B2C-2FA9-4271-903B-39F23417CA35}" presName="rootText1" presStyleLbl="node0" presStyleIdx="0" presStyleCnt="1">
        <dgm:presLayoutVars>
          <dgm:chPref val="3"/>
        </dgm:presLayoutVars>
      </dgm:prSet>
      <dgm:spPr/>
      <dgm:t>
        <a:bodyPr/>
        <a:lstStyle/>
        <a:p>
          <a:endParaRPr lang="en-US"/>
        </a:p>
      </dgm:t>
    </dgm:pt>
    <dgm:pt modelId="{20B3B19B-367E-49EB-A8AF-A657606B165D}" type="pres">
      <dgm:prSet presAssocID="{4CC62B2C-2FA9-4271-903B-39F23417CA35}" presName="rootConnector1" presStyleLbl="node1" presStyleIdx="0" presStyleCnt="0"/>
      <dgm:spPr/>
      <dgm:t>
        <a:bodyPr/>
        <a:lstStyle/>
        <a:p>
          <a:endParaRPr lang="en-US"/>
        </a:p>
      </dgm:t>
    </dgm:pt>
    <dgm:pt modelId="{59CEBF68-38FF-42D5-A925-273DAB0EF32E}" type="pres">
      <dgm:prSet presAssocID="{4CC62B2C-2FA9-4271-903B-39F23417CA35}" presName="hierChild2" presStyleCnt="0"/>
      <dgm:spPr/>
    </dgm:pt>
    <dgm:pt modelId="{0139BC24-33F1-40CD-9820-C15640AE1C7B}" type="pres">
      <dgm:prSet presAssocID="{E4A30574-BC90-4EAB-96DA-AC186A2456EC}" presName="Name37" presStyleLbl="parChTrans1D2" presStyleIdx="0" presStyleCnt="1"/>
      <dgm:spPr/>
      <dgm:t>
        <a:bodyPr/>
        <a:lstStyle/>
        <a:p>
          <a:endParaRPr lang="en-US"/>
        </a:p>
      </dgm:t>
    </dgm:pt>
    <dgm:pt modelId="{6FF67AAA-F6E0-46EC-A200-07D39286C313}" type="pres">
      <dgm:prSet presAssocID="{6481D49D-A23F-4634-B6D9-FE0343EEFEFC}" presName="hierRoot2" presStyleCnt="0">
        <dgm:presLayoutVars>
          <dgm:hierBranch val="init"/>
        </dgm:presLayoutVars>
      </dgm:prSet>
      <dgm:spPr/>
    </dgm:pt>
    <dgm:pt modelId="{1DD04D58-B26D-4D04-B890-75A2752A270D}" type="pres">
      <dgm:prSet presAssocID="{6481D49D-A23F-4634-B6D9-FE0343EEFEFC}" presName="rootComposite" presStyleCnt="0"/>
      <dgm:spPr/>
    </dgm:pt>
    <dgm:pt modelId="{13B35280-7C7F-4576-A899-F4BA0B6436EA}" type="pres">
      <dgm:prSet presAssocID="{6481D49D-A23F-4634-B6D9-FE0343EEFEFC}" presName="rootText" presStyleLbl="node2" presStyleIdx="0" presStyleCnt="1">
        <dgm:presLayoutVars>
          <dgm:chPref val="3"/>
        </dgm:presLayoutVars>
      </dgm:prSet>
      <dgm:spPr/>
      <dgm:t>
        <a:bodyPr/>
        <a:lstStyle/>
        <a:p>
          <a:endParaRPr lang="en-US"/>
        </a:p>
      </dgm:t>
    </dgm:pt>
    <dgm:pt modelId="{9BD04E54-1483-4DC7-BFC3-646A2EDEDBE4}" type="pres">
      <dgm:prSet presAssocID="{6481D49D-A23F-4634-B6D9-FE0343EEFEFC}" presName="rootConnector" presStyleLbl="node2" presStyleIdx="0" presStyleCnt="1"/>
      <dgm:spPr/>
      <dgm:t>
        <a:bodyPr/>
        <a:lstStyle/>
        <a:p>
          <a:endParaRPr lang="en-US"/>
        </a:p>
      </dgm:t>
    </dgm:pt>
    <dgm:pt modelId="{4A6ECB24-086F-439E-A1BE-18C2DB536B01}" type="pres">
      <dgm:prSet presAssocID="{6481D49D-A23F-4634-B6D9-FE0343EEFEFC}" presName="hierChild4" presStyleCnt="0"/>
      <dgm:spPr/>
    </dgm:pt>
    <dgm:pt modelId="{4490B44B-7AFE-45E7-A0BD-D3BFCA5F64F9}" type="pres">
      <dgm:prSet presAssocID="{54477940-FBD0-446F-BB40-53B301FAD599}" presName="Name37" presStyleLbl="parChTrans1D3" presStyleIdx="0" presStyleCnt="6"/>
      <dgm:spPr/>
      <dgm:t>
        <a:bodyPr/>
        <a:lstStyle/>
        <a:p>
          <a:endParaRPr lang="en-US"/>
        </a:p>
      </dgm:t>
    </dgm:pt>
    <dgm:pt modelId="{618E0F13-1860-4940-870C-EABE47BE33C4}" type="pres">
      <dgm:prSet presAssocID="{223A2BEC-137E-40BF-BC31-32E38211F6BC}" presName="hierRoot2" presStyleCnt="0">
        <dgm:presLayoutVars>
          <dgm:hierBranch val="init"/>
        </dgm:presLayoutVars>
      </dgm:prSet>
      <dgm:spPr/>
    </dgm:pt>
    <dgm:pt modelId="{1977DE43-3688-4766-8400-8ED6B8B998E7}" type="pres">
      <dgm:prSet presAssocID="{223A2BEC-137E-40BF-BC31-32E38211F6BC}" presName="rootComposite" presStyleCnt="0"/>
      <dgm:spPr/>
    </dgm:pt>
    <dgm:pt modelId="{45C06216-3D1D-4524-9027-DB56B28A181D}" type="pres">
      <dgm:prSet presAssocID="{223A2BEC-137E-40BF-BC31-32E38211F6BC}" presName="rootText" presStyleLbl="node3" presStyleIdx="0" presStyleCnt="5" custLinFactNeighborY="-8268">
        <dgm:presLayoutVars>
          <dgm:chPref val="3"/>
        </dgm:presLayoutVars>
      </dgm:prSet>
      <dgm:spPr/>
      <dgm:t>
        <a:bodyPr/>
        <a:lstStyle/>
        <a:p>
          <a:endParaRPr lang="en-US"/>
        </a:p>
      </dgm:t>
    </dgm:pt>
    <dgm:pt modelId="{AD42358D-25DD-481C-9227-687667970616}" type="pres">
      <dgm:prSet presAssocID="{223A2BEC-137E-40BF-BC31-32E38211F6BC}" presName="rootConnector" presStyleLbl="node3" presStyleIdx="0" presStyleCnt="5"/>
      <dgm:spPr/>
      <dgm:t>
        <a:bodyPr/>
        <a:lstStyle/>
        <a:p>
          <a:endParaRPr lang="en-US"/>
        </a:p>
      </dgm:t>
    </dgm:pt>
    <dgm:pt modelId="{547A8364-263F-479E-BBD4-1BB1224A10A0}" type="pres">
      <dgm:prSet presAssocID="{223A2BEC-137E-40BF-BC31-32E38211F6BC}" presName="hierChild4" presStyleCnt="0"/>
      <dgm:spPr/>
    </dgm:pt>
    <dgm:pt modelId="{46CAEA9D-DA0E-4D3C-BE70-189AA6B1C26C}" type="pres">
      <dgm:prSet presAssocID="{223A2BEC-137E-40BF-BC31-32E38211F6BC}" presName="hierChild5" presStyleCnt="0"/>
      <dgm:spPr/>
    </dgm:pt>
    <dgm:pt modelId="{1DA407AB-EE33-454A-9471-9B003A0FAE23}" type="pres">
      <dgm:prSet presAssocID="{FE64D032-6BFF-4437-B746-C47B417EA0CC}" presName="Name37" presStyleLbl="parChTrans1D3" presStyleIdx="1" presStyleCnt="6"/>
      <dgm:spPr/>
      <dgm:t>
        <a:bodyPr/>
        <a:lstStyle/>
        <a:p>
          <a:endParaRPr lang="en-US"/>
        </a:p>
      </dgm:t>
    </dgm:pt>
    <dgm:pt modelId="{47B9E943-167E-4149-B9A3-F7B1A2B0FF46}" type="pres">
      <dgm:prSet presAssocID="{E585A79E-C654-44BC-BDAA-6D127DE01AB8}" presName="hierRoot2" presStyleCnt="0">
        <dgm:presLayoutVars>
          <dgm:hierBranch val="init"/>
        </dgm:presLayoutVars>
      </dgm:prSet>
      <dgm:spPr/>
    </dgm:pt>
    <dgm:pt modelId="{10BF7FBF-18E7-4F13-A89A-D0E856C43339}" type="pres">
      <dgm:prSet presAssocID="{E585A79E-C654-44BC-BDAA-6D127DE01AB8}" presName="rootComposite" presStyleCnt="0"/>
      <dgm:spPr/>
    </dgm:pt>
    <dgm:pt modelId="{835E9C4F-CD50-4A7E-9F78-04FC35281723}" type="pres">
      <dgm:prSet presAssocID="{E585A79E-C654-44BC-BDAA-6D127DE01AB8}" presName="rootText" presStyleLbl="node3" presStyleIdx="1" presStyleCnt="5" custLinFactNeighborY="-8268">
        <dgm:presLayoutVars>
          <dgm:chPref val="3"/>
        </dgm:presLayoutVars>
      </dgm:prSet>
      <dgm:spPr/>
      <dgm:t>
        <a:bodyPr/>
        <a:lstStyle/>
        <a:p>
          <a:endParaRPr lang="en-US"/>
        </a:p>
      </dgm:t>
    </dgm:pt>
    <dgm:pt modelId="{A08F3158-68C8-4E42-BDBA-9A55087DF847}" type="pres">
      <dgm:prSet presAssocID="{E585A79E-C654-44BC-BDAA-6D127DE01AB8}" presName="rootConnector" presStyleLbl="node3" presStyleIdx="1" presStyleCnt="5"/>
      <dgm:spPr/>
      <dgm:t>
        <a:bodyPr/>
        <a:lstStyle/>
        <a:p>
          <a:endParaRPr lang="en-US"/>
        </a:p>
      </dgm:t>
    </dgm:pt>
    <dgm:pt modelId="{63B9153B-089A-4759-8BE4-7222CC50F54B}" type="pres">
      <dgm:prSet presAssocID="{E585A79E-C654-44BC-BDAA-6D127DE01AB8}" presName="hierChild4" presStyleCnt="0"/>
      <dgm:spPr/>
    </dgm:pt>
    <dgm:pt modelId="{696B2131-CF27-4638-8EA4-6709399E187B}" type="pres">
      <dgm:prSet presAssocID="{E585A79E-C654-44BC-BDAA-6D127DE01AB8}" presName="hierChild5" presStyleCnt="0"/>
      <dgm:spPr/>
    </dgm:pt>
    <dgm:pt modelId="{E872BEA3-9181-4E6F-8275-7B2625532498}" type="pres">
      <dgm:prSet presAssocID="{8F34251F-7636-425D-AEF2-6EA2D957AF14}" presName="Name37" presStyleLbl="parChTrans1D3" presStyleIdx="2" presStyleCnt="6"/>
      <dgm:spPr/>
      <dgm:t>
        <a:bodyPr/>
        <a:lstStyle/>
        <a:p>
          <a:endParaRPr lang="en-US"/>
        </a:p>
      </dgm:t>
    </dgm:pt>
    <dgm:pt modelId="{B4BCD32B-2AF2-433F-A668-03B636829100}" type="pres">
      <dgm:prSet presAssocID="{0ECA1DBF-5596-47A2-BB38-AFB9B0AE5022}" presName="hierRoot2" presStyleCnt="0">
        <dgm:presLayoutVars>
          <dgm:hierBranch val="init"/>
        </dgm:presLayoutVars>
      </dgm:prSet>
      <dgm:spPr/>
    </dgm:pt>
    <dgm:pt modelId="{16B81028-94F3-4804-887A-86E3809599A8}" type="pres">
      <dgm:prSet presAssocID="{0ECA1DBF-5596-47A2-BB38-AFB9B0AE5022}" presName="rootComposite" presStyleCnt="0"/>
      <dgm:spPr/>
    </dgm:pt>
    <dgm:pt modelId="{F4C35BE6-753D-4FCD-BAB9-B3DC21C4E868}" type="pres">
      <dgm:prSet presAssocID="{0ECA1DBF-5596-47A2-BB38-AFB9B0AE5022}" presName="rootText" presStyleLbl="node3" presStyleIdx="2" presStyleCnt="5" custLinFactNeighborY="-8268">
        <dgm:presLayoutVars>
          <dgm:chPref val="3"/>
        </dgm:presLayoutVars>
      </dgm:prSet>
      <dgm:spPr/>
      <dgm:t>
        <a:bodyPr/>
        <a:lstStyle/>
        <a:p>
          <a:endParaRPr lang="en-US"/>
        </a:p>
      </dgm:t>
    </dgm:pt>
    <dgm:pt modelId="{2B272F6A-06C7-4CEA-B6E3-B37DBA36CF42}" type="pres">
      <dgm:prSet presAssocID="{0ECA1DBF-5596-47A2-BB38-AFB9B0AE5022}" presName="rootConnector" presStyleLbl="node3" presStyleIdx="2" presStyleCnt="5"/>
      <dgm:spPr/>
      <dgm:t>
        <a:bodyPr/>
        <a:lstStyle/>
        <a:p>
          <a:endParaRPr lang="en-US"/>
        </a:p>
      </dgm:t>
    </dgm:pt>
    <dgm:pt modelId="{52AE3290-9EB0-45B4-8503-533B2571C5ED}" type="pres">
      <dgm:prSet presAssocID="{0ECA1DBF-5596-47A2-BB38-AFB9B0AE5022}" presName="hierChild4" presStyleCnt="0"/>
      <dgm:spPr/>
    </dgm:pt>
    <dgm:pt modelId="{30D42C76-4E1C-4BCD-98F2-EDA85FBC8932}" type="pres">
      <dgm:prSet presAssocID="{E792A6E8-20F5-4667-8A4D-087242BE599B}" presName="Name37" presStyleLbl="parChTrans1D4" presStyleIdx="0" presStyleCnt="2"/>
      <dgm:spPr/>
      <dgm:t>
        <a:bodyPr/>
        <a:lstStyle/>
        <a:p>
          <a:endParaRPr lang="en-US"/>
        </a:p>
      </dgm:t>
    </dgm:pt>
    <dgm:pt modelId="{0971656A-1B28-4494-B6D6-4EF42DF80F9D}" type="pres">
      <dgm:prSet presAssocID="{F3280098-7D59-42BC-A863-93D3A1996767}" presName="hierRoot2" presStyleCnt="0">
        <dgm:presLayoutVars>
          <dgm:hierBranch val="init"/>
        </dgm:presLayoutVars>
      </dgm:prSet>
      <dgm:spPr/>
    </dgm:pt>
    <dgm:pt modelId="{F6AFC559-F7DE-4BD3-B53E-510DCBBD0431}" type="pres">
      <dgm:prSet presAssocID="{F3280098-7D59-42BC-A863-93D3A1996767}" presName="rootComposite" presStyleCnt="0"/>
      <dgm:spPr/>
    </dgm:pt>
    <dgm:pt modelId="{D361B9C7-44BE-49E8-91E0-02E73CF18381}" type="pres">
      <dgm:prSet presAssocID="{F3280098-7D59-42BC-A863-93D3A1996767}" presName="rootText" presStyleLbl="node4" presStyleIdx="0" presStyleCnt="2" custLinFactNeighborY="-22737">
        <dgm:presLayoutVars>
          <dgm:chPref val="3"/>
        </dgm:presLayoutVars>
      </dgm:prSet>
      <dgm:spPr/>
      <dgm:t>
        <a:bodyPr/>
        <a:lstStyle/>
        <a:p>
          <a:endParaRPr lang="en-US"/>
        </a:p>
      </dgm:t>
    </dgm:pt>
    <dgm:pt modelId="{8505AF43-070E-4C56-AFAF-FCE5B2043985}" type="pres">
      <dgm:prSet presAssocID="{F3280098-7D59-42BC-A863-93D3A1996767}" presName="rootConnector" presStyleLbl="node4" presStyleIdx="0" presStyleCnt="2"/>
      <dgm:spPr/>
      <dgm:t>
        <a:bodyPr/>
        <a:lstStyle/>
        <a:p>
          <a:endParaRPr lang="en-US"/>
        </a:p>
      </dgm:t>
    </dgm:pt>
    <dgm:pt modelId="{32DC0752-D2A0-4B96-91AB-92050C5A0BC0}" type="pres">
      <dgm:prSet presAssocID="{F3280098-7D59-42BC-A863-93D3A1996767}" presName="hierChild4" presStyleCnt="0"/>
      <dgm:spPr/>
    </dgm:pt>
    <dgm:pt modelId="{EBA173EA-A251-427D-BDA6-0B88DDEA999C}" type="pres">
      <dgm:prSet presAssocID="{F3280098-7D59-42BC-A863-93D3A1996767}" presName="hierChild5" presStyleCnt="0"/>
      <dgm:spPr/>
    </dgm:pt>
    <dgm:pt modelId="{DE4B9CB0-7F83-4BA0-B88E-BA6AFA2973E5}" type="pres">
      <dgm:prSet presAssocID="{ABC03651-8BE6-4FDA-9CB8-B64D4FC73723}" presName="Name37" presStyleLbl="parChTrans1D4" presStyleIdx="1" presStyleCnt="2"/>
      <dgm:spPr/>
      <dgm:t>
        <a:bodyPr/>
        <a:lstStyle/>
        <a:p>
          <a:endParaRPr lang="en-US"/>
        </a:p>
      </dgm:t>
    </dgm:pt>
    <dgm:pt modelId="{08407B4B-11B6-41B9-9280-E10A7163F9B0}" type="pres">
      <dgm:prSet presAssocID="{BBCB0C71-AEDE-4757-94F7-E018317BB64D}" presName="hierRoot2" presStyleCnt="0">
        <dgm:presLayoutVars>
          <dgm:hierBranch val="init"/>
        </dgm:presLayoutVars>
      </dgm:prSet>
      <dgm:spPr/>
    </dgm:pt>
    <dgm:pt modelId="{59EDF62E-5077-4225-9416-68A8735FDA16}" type="pres">
      <dgm:prSet presAssocID="{BBCB0C71-AEDE-4757-94F7-E018317BB64D}" presName="rootComposite" presStyleCnt="0"/>
      <dgm:spPr/>
    </dgm:pt>
    <dgm:pt modelId="{C6FB1B70-7AB1-4C9D-A7F2-2FA55F336105}" type="pres">
      <dgm:prSet presAssocID="{BBCB0C71-AEDE-4757-94F7-E018317BB64D}" presName="rootText" presStyleLbl="node4" presStyleIdx="1" presStyleCnt="2" custLinFactNeighborY="-39273">
        <dgm:presLayoutVars>
          <dgm:chPref val="3"/>
        </dgm:presLayoutVars>
      </dgm:prSet>
      <dgm:spPr/>
      <dgm:t>
        <a:bodyPr/>
        <a:lstStyle/>
        <a:p>
          <a:endParaRPr lang="en-US"/>
        </a:p>
      </dgm:t>
    </dgm:pt>
    <dgm:pt modelId="{835A18FC-F767-4C43-BB17-3216E4324B3D}" type="pres">
      <dgm:prSet presAssocID="{BBCB0C71-AEDE-4757-94F7-E018317BB64D}" presName="rootConnector" presStyleLbl="node4" presStyleIdx="1" presStyleCnt="2"/>
      <dgm:spPr/>
      <dgm:t>
        <a:bodyPr/>
        <a:lstStyle/>
        <a:p>
          <a:endParaRPr lang="en-US"/>
        </a:p>
      </dgm:t>
    </dgm:pt>
    <dgm:pt modelId="{155105D5-08A5-4FA3-8138-B99916127567}" type="pres">
      <dgm:prSet presAssocID="{BBCB0C71-AEDE-4757-94F7-E018317BB64D}" presName="hierChild4" presStyleCnt="0"/>
      <dgm:spPr/>
    </dgm:pt>
    <dgm:pt modelId="{DD71255E-9EA2-4AE5-9CAC-925C37DB7247}" type="pres">
      <dgm:prSet presAssocID="{BBCB0C71-AEDE-4757-94F7-E018317BB64D}" presName="hierChild5" presStyleCnt="0"/>
      <dgm:spPr/>
    </dgm:pt>
    <dgm:pt modelId="{D72A28D1-6A2A-4A1F-A8B4-B55325578076}" type="pres">
      <dgm:prSet presAssocID="{0ECA1DBF-5596-47A2-BB38-AFB9B0AE5022}" presName="hierChild5" presStyleCnt="0"/>
      <dgm:spPr/>
    </dgm:pt>
    <dgm:pt modelId="{4B7EA325-E9EC-42DC-8D19-D12CA270A34A}" type="pres">
      <dgm:prSet presAssocID="{E281E351-D45D-4BDF-92AE-71449A6F1E10}" presName="Name37" presStyleLbl="parChTrans1D3" presStyleIdx="3" presStyleCnt="6"/>
      <dgm:spPr/>
      <dgm:t>
        <a:bodyPr/>
        <a:lstStyle/>
        <a:p>
          <a:endParaRPr lang="en-US"/>
        </a:p>
      </dgm:t>
    </dgm:pt>
    <dgm:pt modelId="{0FD050C2-124C-4AF6-9601-5108AE63EA1A}" type="pres">
      <dgm:prSet presAssocID="{5C27C427-042E-4BA5-9A79-5360F2098AB5}" presName="hierRoot2" presStyleCnt="0">
        <dgm:presLayoutVars>
          <dgm:hierBranch val="init"/>
        </dgm:presLayoutVars>
      </dgm:prSet>
      <dgm:spPr/>
    </dgm:pt>
    <dgm:pt modelId="{E9478D45-EF73-4F87-91D6-0F00868160FE}" type="pres">
      <dgm:prSet presAssocID="{5C27C427-042E-4BA5-9A79-5360F2098AB5}" presName="rootComposite" presStyleCnt="0"/>
      <dgm:spPr/>
    </dgm:pt>
    <dgm:pt modelId="{A5B940E1-9A4B-487D-A212-CADF00BC7A60}" type="pres">
      <dgm:prSet presAssocID="{5C27C427-042E-4BA5-9A79-5360F2098AB5}" presName="rootText" presStyleLbl="node3" presStyleIdx="3" presStyleCnt="5">
        <dgm:presLayoutVars>
          <dgm:chPref val="3"/>
        </dgm:presLayoutVars>
      </dgm:prSet>
      <dgm:spPr/>
      <dgm:t>
        <a:bodyPr/>
        <a:lstStyle/>
        <a:p>
          <a:endParaRPr lang="en-US"/>
        </a:p>
      </dgm:t>
    </dgm:pt>
    <dgm:pt modelId="{4F3B4C2A-FEC9-49A2-8CF5-8332D4D3A0DA}" type="pres">
      <dgm:prSet presAssocID="{5C27C427-042E-4BA5-9A79-5360F2098AB5}" presName="rootConnector" presStyleLbl="node3" presStyleIdx="3" presStyleCnt="5"/>
      <dgm:spPr/>
      <dgm:t>
        <a:bodyPr/>
        <a:lstStyle/>
        <a:p>
          <a:endParaRPr lang="en-US"/>
        </a:p>
      </dgm:t>
    </dgm:pt>
    <dgm:pt modelId="{DACD571B-2604-4FAC-8B9F-FE4D7FBE78B8}" type="pres">
      <dgm:prSet presAssocID="{5C27C427-042E-4BA5-9A79-5360F2098AB5}" presName="hierChild4" presStyleCnt="0"/>
      <dgm:spPr/>
    </dgm:pt>
    <dgm:pt modelId="{94FD75B3-5B5F-4531-9E16-FC5F997822DB}" type="pres">
      <dgm:prSet presAssocID="{5C27C427-042E-4BA5-9A79-5360F2098AB5}" presName="hierChild5" presStyleCnt="0"/>
      <dgm:spPr/>
    </dgm:pt>
    <dgm:pt modelId="{6C7243BE-28AD-4E72-BD35-F021DAA2413C}" type="pres">
      <dgm:prSet presAssocID="{47BD34C6-D997-431F-A0A3-55E1A55792CE}" presName="Name37" presStyleLbl="parChTrans1D3" presStyleIdx="4" presStyleCnt="6"/>
      <dgm:spPr/>
      <dgm:t>
        <a:bodyPr/>
        <a:lstStyle/>
        <a:p>
          <a:endParaRPr lang="en-US"/>
        </a:p>
      </dgm:t>
    </dgm:pt>
    <dgm:pt modelId="{BB5237C7-A50E-4A17-BBD9-27E9E2331BBE}" type="pres">
      <dgm:prSet presAssocID="{C57843D8-DC93-4E8A-8846-90FBAD3C6122}" presName="hierRoot2" presStyleCnt="0">
        <dgm:presLayoutVars>
          <dgm:hierBranch val="init"/>
        </dgm:presLayoutVars>
      </dgm:prSet>
      <dgm:spPr/>
    </dgm:pt>
    <dgm:pt modelId="{3EF6DB28-648E-4A3C-9707-83CFBFF5B56B}" type="pres">
      <dgm:prSet presAssocID="{C57843D8-DC93-4E8A-8846-90FBAD3C6122}" presName="rootComposite" presStyleCnt="0"/>
      <dgm:spPr/>
    </dgm:pt>
    <dgm:pt modelId="{ACF5AD12-8DCD-49D9-BB76-4A4EDB124BB4}" type="pres">
      <dgm:prSet presAssocID="{C57843D8-DC93-4E8A-8846-90FBAD3C6122}" presName="rootText" presStyleLbl="node3" presStyleIdx="4" presStyleCnt="5">
        <dgm:presLayoutVars>
          <dgm:chPref val="3"/>
        </dgm:presLayoutVars>
      </dgm:prSet>
      <dgm:spPr/>
      <dgm:t>
        <a:bodyPr/>
        <a:lstStyle/>
        <a:p>
          <a:endParaRPr lang="en-US"/>
        </a:p>
      </dgm:t>
    </dgm:pt>
    <dgm:pt modelId="{25AF6ACA-8962-48F4-9B17-AF42283EC4C8}" type="pres">
      <dgm:prSet presAssocID="{C57843D8-DC93-4E8A-8846-90FBAD3C6122}" presName="rootConnector" presStyleLbl="node3" presStyleIdx="4" presStyleCnt="5"/>
      <dgm:spPr/>
      <dgm:t>
        <a:bodyPr/>
        <a:lstStyle/>
        <a:p>
          <a:endParaRPr lang="en-US"/>
        </a:p>
      </dgm:t>
    </dgm:pt>
    <dgm:pt modelId="{215527B4-F354-47D1-B69E-3621F8976AA6}" type="pres">
      <dgm:prSet presAssocID="{C57843D8-DC93-4E8A-8846-90FBAD3C6122}" presName="hierChild4" presStyleCnt="0"/>
      <dgm:spPr/>
    </dgm:pt>
    <dgm:pt modelId="{08C1C8BC-D75C-4B47-9E20-E1387BE4A00E}" type="pres">
      <dgm:prSet presAssocID="{C57843D8-DC93-4E8A-8846-90FBAD3C6122}" presName="hierChild5" presStyleCnt="0"/>
      <dgm:spPr/>
    </dgm:pt>
    <dgm:pt modelId="{FE0F4795-43AF-4AD6-9D67-14AAA83A51C8}" type="pres">
      <dgm:prSet presAssocID="{6481D49D-A23F-4634-B6D9-FE0343EEFEFC}" presName="hierChild5" presStyleCnt="0"/>
      <dgm:spPr/>
    </dgm:pt>
    <dgm:pt modelId="{6A5172B4-BD60-48F5-9FF5-C400FBFEC30D}" type="pres">
      <dgm:prSet presAssocID="{74A07ECA-B506-44AC-A69C-F7815F442387}" presName="Name111" presStyleLbl="parChTrans1D3" presStyleIdx="5" presStyleCnt="6"/>
      <dgm:spPr/>
      <dgm:t>
        <a:bodyPr/>
        <a:lstStyle/>
        <a:p>
          <a:endParaRPr lang="en-US"/>
        </a:p>
      </dgm:t>
    </dgm:pt>
    <dgm:pt modelId="{9A91DAF3-D7BB-49CD-9B1A-04072EEEF8B1}" type="pres">
      <dgm:prSet presAssocID="{CC1D0303-CCB3-4D82-90C0-C6BD8E25DF48}" presName="hierRoot3" presStyleCnt="0">
        <dgm:presLayoutVars>
          <dgm:hierBranch val="init"/>
        </dgm:presLayoutVars>
      </dgm:prSet>
      <dgm:spPr/>
    </dgm:pt>
    <dgm:pt modelId="{D611B223-B1A4-44D6-9D4F-CF4E147B805B}" type="pres">
      <dgm:prSet presAssocID="{CC1D0303-CCB3-4D82-90C0-C6BD8E25DF48}" presName="rootComposite3" presStyleCnt="0"/>
      <dgm:spPr/>
    </dgm:pt>
    <dgm:pt modelId="{F85B0AD7-B136-4611-85D1-B11220084C76}" type="pres">
      <dgm:prSet presAssocID="{CC1D0303-CCB3-4D82-90C0-C6BD8E25DF48}" presName="rootText3" presStyleLbl="asst2" presStyleIdx="0" presStyleCnt="1" custLinFactNeighborY="-18603">
        <dgm:presLayoutVars>
          <dgm:chPref val="3"/>
        </dgm:presLayoutVars>
      </dgm:prSet>
      <dgm:spPr/>
      <dgm:t>
        <a:bodyPr/>
        <a:lstStyle/>
        <a:p>
          <a:endParaRPr lang="en-US"/>
        </a:p>
      </dgm:t>
    </dgm:pt>
    <dgm:pt modelId="{CD884E70-11F2-4D98-97F4-F632026FE444}" type="pres">
      <dgm:prSet presAssocID="{CC1D0303-CCB3-4D82-90C0-C6BD8E25DF48}" presName="rootConnector3" presStyleLbl="asst2" presStyleIdx="0" presStyleCnt="1"/>
      <dgm:spPr/>
      <dgm:t>
        <a:bodyPr/>
        <a:lstStyle/>
        <a:p>
          <a:endParaRPr lang="en-US"/>
        </a:p>
      </dgm:t>
    </dgm:pt>
    <dgm:pt modelId="{D112B3F1-7E70-46CB-854E-0A3852DE50DA}" type="pres">
      <dgm:prSet presAssocID="{CC1D0303-CCB3-4D82-90C0-C6BD8E25DF48}" presName="hierChild6" presStyleCnt="0"/>
      <dgm:spPr/>
    </dgm:pt>
    <dgm:pt modelId="{EA5A4C1F-4B9A-49A9-8F79-B42C371F90F9}" type="pres">
      <dgm:prSet presAssocID="{CC1D0303-CCB3-4D82-90C0-C6BD8E25DF48}" presName="hierChild7" presStyleCnt="0"/>
      <dgm:spPr/>
    </dgm:pt>
    <dgm:pt modelId="{8DBCAC68-709F-40E3-B2D0-4B9334D5183B}" type="pres">
      <dgm:prSet presAssocID="{4CC62B2C-2FA9-4271-903B-39F23417CA35}" presName="hierChild3" presStyleCnt="0"/>
      <dgm:spPr/>
    </dgm:pt>
  </dgm:ptLst>
  <dgm:cxnLst>
    <dgm:cxn modelId="{B345E205-9EEA-465C-A8AF-355B0C46B337}" srcId="{6481D49D-A23F-4634-B6D9-FE0343EEFEFC}" destId="{C57843D8-DC93-4E8A-8846-90FBAD3C6122}" srcOrd="4" destOrd="0" parTransId="{47BD34C6-D997-431F-A0A3-55E1A55792CE}" sibTransId="{8C932E35-5728-46B2-BAC3-CBF86295C127}"/>
    <dgm:cxn modelId="{0706C22E-DC2B-49FE-933D-580220A9F0E3}" type="presOf" srcId="{223A2BEC-137E-40BF-BC31-32E38211F6BC}" destId="{AD42358D-25DD-481C-9227-687667970616}" srcOrd="1" destOrd="0" presId="urn:microsoft.com/office/officeart/2005/8/layout/orgChart1"/>
    <dgm:cxn modelId="{547D3FEA-D27C-41B3-B3CA-23D0ED0050D5}" type="presOf" srcId="{C57843D8-DC93-4E8A-8846-90FBAD3C6122}" destId="{ACF5AD12-8DCD-49D9-BB76-4A4EDB124BB4}" srcOrd="0" destOrd="0" presId="urn:microsoft.com/office/officeart/2005/8/layout/orgChart1"/>
    <dgm:cxn modelId="{FBCB8466-DFA8-4B4A-978C-E2DDAFDCBE3C}" type="presOf" srcId="{54477940-FBD0-446F-BB40-53B301FAD599}" destId="{4490B44B-7AFE-45E7-A0BD-D3BFCA5F64F9}" srcOrd="0" destOrd="0" presId="urn:microsoft.com/office/officeart/2005/8/layout/orgChart1"/>
    <dgm:cxn modelId="{0FEA2233-FE05-40E4-BFC4-324981FFB770}" type="presOf" srcId="{C57843D8-DC93-4E8A-8846-90FBAD3C6122}" destId="{25AF6ACA-8962-48F4-9B17-AF42283EC4C8}" srcOrd="1" destOrd="0" presId="urn:microsoft.com/office/officeart/2005/8/layout/orgChart1"/>
    <dgm:cxn modelId="{1767F1E1-25BD-49C6-91FE-28B92AFD39A0}" type="presOf" srcId="{4CC62B2C-2FA9-4271-903B-39F23417CA35}" destId="{33B50C25-78CA-46E1-9BF1-B1FEB660D20B}" srcOrd="0" destOrd="0" presId="urn:microsoft.com/office/officeart/2005/8/layout/orgChart1"/>
    <dgm:cxn modelId="{D03391A3-911A-4671-A93E-8EC10F1E75D4}" type="presOf" srcId="{6481D49D-A23F-4634-B6D9-FE0343EEFEFC}" destId="{9BD04E54-1483-4DC7-BFC3-646A2EDEDBE4}" srcOrd="1" destOrd="0" presId="urn:microsoft.com/office/officeart/2005/8/layout/orgChart1"/>
    <dgm:cxn modelId="{B368A78E-7555-48EA-BBB0-96FCE0E195DF}" type="presOf" srcId="{E585A79E-C654-44BC-BDAA-6D127DE01AB8}" destId="{835E9C4F-CD50-4A7E-9F78-04FC35281723}" srcOrd="0" destOrd="0" presId="urn:microsoft.com/office/officeart/2005/8/layout/orgChart1"/>
    <dgm:cxn modelId="{C973BD85-297E-4EB7-9343-460813F59345}" srcId="{6481D49D-A23F-4634-B6D9-FE0343EEFEFC}" destId="{CC1D0303-CCB3-4D82-90C0-C6BD8E25DF48}" srcOrd="5" destOrd="0" parTransId="{74A07ECA-B506-44AC-A69C-F7815F442387}" sibTransId="{96AF0E25-C1BE-40A4-B0FA-448EFC16657E}"/>
    <dgm:cxn modelId="{1DF26F12-D53D-4593-8A5A-1650CEFAEE4F}" type="presOf" srcId="{223A2BEC-137E-40BF-BC31-32E38211F6BC}" destId="{45C06216-3D1D-4524-9027-DB56B28A181D}" srcOrd="0" destOrd="0" presId="urn:microsoft.com/office/officeart/2005/8/layout/orgChart1"/>
    <dgm:cxn modelId="{1E0792F8-5E95-4376-8DEA-4FC52CF91822}" type="presOf" srcId="{FE64D032-6BFF-4437-B746-C47B417EA0CC}" destId="{1DA407AB-EE33-454A-9471-9B003A0FAE23}" srcOrd="0" destOrd="0" presId="urn:microsoft.com/office/officeart/2005/8/layout/orgChart1"/>
    <dgm:cxn modelId="{0BE6764B-4A27-4A0A-B0F2-9FF5F7B1DB53}" type="presOf" srcId="{5C27C427-042E-4BA5-9A79-5360F2098AB5}" destId="{4F3B4C2A-FEC9-49A2-8CF5-8332D4D3A0DA}" srcOrd="1" destOrd="0" presId="urn:microsoft.com/office/officeart/2005/8/layout/orgChart1"/>
    <dgm:cxn modelId="{420E0B54-6C4D-44D6-B230-B40443490894}" srcId="{6481D49D-A23F-4634-B6D9-FE0343EEFEFC}" destId="{223A2BEC-137E-40BF-BC31-32E38211F6BC}" srcOrd="0" destOrd="0" parTransId="{54477940-FBD0-446F-BB40-53B301FAD599}" sibTransId="{CA52EC8D-2DEA-4B43-B303-46BCDA06DB74}"/>
    <dgm:cxn modelId="{06824A67-F296-464D-8EC7-E3FAF3FA9A03}" type="presOf" srcId="{E585A79E-C654-44BC-BDAA-6D127DE01AB8}" destId="{A08F3158-68C8-4E42-BDBA-9A55087DF847}" srcOrd="1" destOrd="0" presId="urn:microsoft.com/office/officeart/2005/8/layout/orgChart1"/>
    <dgm:cxn modelId="{7744E717-9189-4D3F-BAF3-E8AD1FFE010B}" type="presOf" srcId="{BBCB0C71-AEDE-4757-94F7-E018317BB64D}" destId="{C6FB1B70-7AB1-4C9D-A7F2-2FA55F336105}" srcOrd="0" destOrd="0" presId="urn:microsoft.com/office/officeart/2005/8/layout/orgChart1"/>
    <dgm:cxn modelId="{231B60F3-B6F6-488B-A843-2DDF556010FD}" srcId="{04EC0E96-8B6B-448B-B48D-7B238A5D92E3}" destId="{4CC62B2C-2FA9-4271-903B-39F23417CA35}" srcOrd="0" destOrd="0" parTransId="{13AB5222-0E4F-49AA-8127-33E72B01915F}" sibTransId="{6B0B69F0-B656-44CE-8621-6C1C764C0F48}"/>
    <dgm:cxn modelId="{CC0B67D3-0034-4F13-9C76-FD0F85BD4927}" type="presOf" srcId="{E792A6E8-20F5-4667-8A4D-087242BE599B}" destId="{30D42C76-4E1C-4BCD-98F2-EDA85FBC8932}" srcOrd="0" destOrd="0" presId="urn:microsoft.com/office/officeart/2005/8/layout/orgChart1"/>
    <dgm:cxn modelId="{7FD95F14-50F0-4910-A855-984873783701}" type="presOf" srcId="{6481D49D-A23F-4634-B6D9-FE0343EEFEFC}" destId="{13B35280-7C7F-4576-A899-F4BA0B6436EA}" srcOrd="0" destOrd="0" presId="urn:microsoft.com/office/officeart/2005/8/layout/orgChart1"/>
    <dgm:cxn modelId="{B985AF72-EA59-473F-B6E9-E29E186FA278}" type="presOf" srcId="{5C27C427-042E-4BA5-9A79-5360F2098AB5}" destId="{A5B940E1-9A4B-487D-A212-CADF00BC7A60}" srcOrd="0" destOrd="0" presId="urn:microsoft.com/office/officeart/2005/8/layout/orgChart1"/>
    <dgm:cxn modelId="{343B1DF6-5938-4DE8-90FA-DE8A56242CEA}" type="presOf" srcId="{0ECA1DBF-5596-47A2-BB38-AFB9B0AE5022}" destId="{2B272F6A-06C7-4CEA-B6E3-B37DBA36CF42}" srcOrd="1" destOrd="0" presId="urn:microsoft.com/office/officeart/2005/8/layout/orgChart1"/>
    <dgm:cxn modelId="{2CCFD4F1-45DD-471E-BDA3-56FEFF3F2782}" type="presOf" srcId="{E4A30574-BC90-4EAB-96DA-AC186A2456EC}" destId="{0139BC24-33F1-40CD-9820-C15640AE1C7B}" srcOrd="0" destOrd="0" presId="urn:microsoft.com/office/officeart/2005/8/layout/orgChart1"/>
    <dgm:cxn modelId="{07D1AAE9-A8FF-4923-A5B4-CC0FDBF0AD4E}" srcId="{6481D49D-A23F-4634-B6D9-FE0343EEFEFC}" destId="{0ECA1DBF-5596-47A2-BB38-AFB9B0AE5022}" srcOrd="2" destOrd="0" parTransId="{8F34251F-7636-425D-AEF2-6EA2D957AF14}" sibTransId="{2B161ABC-FDCE-47C9-B6FB-C8BE8D50565B}"/>
    <dgm:cxn modelId="{E4D2CBB9-435A-49DE-A381-55C38219ED7A}" srcId="{6481D49D-A23F-4634-B6D9-FE0343EEFEFC}" destId="{E585A79E-C654-44BC-BDAA-6D127DE01AB8}" srcOrd="1" destOrd="0" parTransId="{FE64D032-6BFF-4437-B746-C47B417EA0CC}" sibTransId="{09858D6F-E873-4934-BFA2-734075CED6D0}"/>
    <dgm:cxn modelId="{00C12387-0D03-4F6D-A469-6E9F61283F3B}" type="presOf" srcId="{8F34251F-7636-425D-AEF2-6EA2D957AF14}" destId="{E872BEA3-9181-4E6F-8275-7B2625532498}" srcOrd="0" destOrd="0" presId="urn:microsoft.com/office/officeart/2005/8/layout/orgChart1"/>
    <dgm:cxn modelId="{D84C5827-0EE0-466F-B6D7-AF4AC777BB1F}" srcId="{0ECA1DBF-5596-47A2-BB38-AFB9B0AE5022}" destId="{BBCB0C71-AEDE-4757-94F7-E018317BB64D}" srcOrd="1" destOrd="0" parTransId="{ABC03651-8BE6-4FDA-9CB8-B64D4FC73723}" sibTransId="{C5F9F52F-1C29-4E54-BD2A-73CAA1700527}"/>
    <dgm:cxn modelId="{4E89A0F8-5C6C-46B4-8E91-E71916E785B6}" srcId="{0ECA1DBF-5596-47A2-BB38-AFB9B0AE5022}" destId="{F3280098-7D59-42BC-A863-93D3A1996767}" srcOrd="0" destOrd="0" parTransId="{E792A6E8-20F5-4667-8A4D-087242BE599B}" sibTransId="{7EAB907D-C527-4425-9C74-E00F4B29CF35}"/>
    <dgm:cxn modelId="{710B61D9-2CF4-447F-9366-E20191AE5F76}" type="presOf" srcId="{BBCB0C71-AEDE-4757-94F7-E018317BB64D}" destId="{835A18FC-F767-4C43-BB17-3216E4324B3D}" srcOrd="1" destOrd="0" presId="urn:microsoft.com/office/officeart/2005/8/layout/orgChart1"/>
    <dgm:cxn modelId="{FC26F4E7-96C4-4B86-AB26-0B88CB067AD6}" type="presOf" srcId="{04EC0E96-8B6B-448B-B48D-7B238A5D92E3}" destId="{D579E84D-EDF5-4B3E-9CE3-5D0214349E0F}" srcOrd="0" destOrd="0" presId="urn:microsoft.com/office/officeart/2005/8/layout/orgChart1"/>
    <dgm:cxn modelId="{CE3B11D1-6A70-48AB-9448-0C5AF60B66A1}" srcId="{6481D49D-A23F-4634-B6D9-FE0343EEFEFC}" destId="{5C27C427-042E-4BA5-9A79-5360F2098AB5}" srcOrd="3" destOrd="0" parTransId="{E281E351-D45D-4BDF-92AE-71449A6F1E10}" sibTransId="{7E6CEBC5-0B61-4EBD-A0DC-637E21177A2C}"/>
    <dgm:cxn modelId="{B5CA0671-4178-4059-BEC4-C695FDB5A628}" type="presOf" srcId="{47BD34C6-D997-431F-A0A3-55E1A55792CE}" destId="{6C7243BE-28AD-4E72-BD35-F021DAA2413C}" srcOrd="0" destOrd="0" presId="urn:microsoft.com/office/officeart/2005/8/layout/orgChart1"/>
    <dgm:cxn modelId="{CA73CF96-709E-497C-9CB7-3E510DCC040F}" type="presOf" srcId="{ABC03651-8BE6-4FDA-9CB8-B64D4FC73723}" destId="{DE4B9CB0-7F83-4BA0-B88E-BA6AFA2973E5}" srcOrd="0" destOrd="0" presId="urn:microsoft.com/office/officeart/2005/8/layout/orgChart1"/>
    <dgm:cxn modelId="{0E8B627D-DFAA-46D5-90FF-16113756EA65}" srcId="{4CC62B2C-2FA9-4271-903B-39F23417CA35}" destId="{6481D49D-A23F-4634-B6D9-FE0343EEFEFC}" srcOrd="0" destOrd="0" parTransId="{E4A30574-BC90-4EAB-96DA-AC186A2456EC}" sibTransId="{1C3127B4-C96E-4030-9542-82D6C0251803}"/>
    <dgm:cxn modelId="{1DBB4B72-CC41-4508-88EB-064EA05C23D2}" type="presOf" srcId="{CC1D0303-CCB3-4D82-90C0-C6BD8E25DF48}" destId="{F85B0AD7-B136-4611-85D1-B11220084C76}" srcOrd="0" destOrd="0" presId="urn:microsoft.com/office/officeart/2005/8/layout/orgChart1"/>
    <dgm:cxn modelId="{2CDD3226-044F-42B5-9568-E76FF96C197C}" type="presOf" srcId="{CC1D0303-CCB3-4D82-90C0-C6BD8E25DF48}" destId="{CD884E70-11F2-4D98-97F4-F632026FE444}" srcOrd="1" destOrd="0" presId="urn:microsoft.com/office/officeart/2005/8/layout/orgChart1"/>
    <dgm:cxn modelId="{AAEE7470-C8E7-4F49-BCCC-83A4FDBEC027}" type="presOf" srcId="{E281E351-D45D-4BDF-92AE-71449A6F1E10}" destId="{4B7EA325-E9EC-42DC-8D19-D12CA270A34A}" srcOrd="0" destOrd="0" presId="urn:microsoft.com/office/officeart/2005/8/layout/orgChart1"/>
    <dgm:cxn modelId="{90697DC8-51C1-4F5B-9F3F-42437025545A}" type="presOf" srcId="{0ECA1DBF-5596-47A2-BB38-AFB9B0AE5022}" destId="{F4C35BE6-753D-4FCD-BAB9-B3DC21C4E868}" srcOrd="0" destOrd="0" presId="urn:microsoft.com/office/officeart/2005/8/layout/orgChart1"/>
    <dgm:cxn modelId="{B7BFE06E-89D7-4987-A386-63E497CC2D55}" type="presOf" srcId="{4CC62B2C-2FA9-4271-903B-39F23417CA35}" destId="{20B3B19B-367E-49EB-A8AF-A657606B165D}" srcOrd="1" destOrd="0" presId="urn:microsoft.com/office/officeart/2005/8/layout/orgChart1"/>
    <dgm:cxn modelId="{639F9D1D-00A9-4F6C-A750-D8AE4E2A834C}" type="presOf" srcId="{F3280098-7D59-42BC-A863-93D3A1996767}" destId="{D361B9C7-44BE-49E8-91E0-02E73CF18381}" srcOrd="0" destOrd="0" presId="urn:microsoft.com/office/officeart/2005/8/layout/orgChart1"/>
    <dgm:cxn modelId="{61AC5C00-1EB9-4015-880A-D14F70799CEF}" type="presOf" srcId="{F3280098-7D59-42BC-A863-93D3A1996767}" destId="{8505AF43-070E-4C56-AFAF-FCE5B2043985}" srcOrd="1" destOrd="0" presId="urn:microsoft.com/office/officeart/2005/8/layout/orgChart1"/>
    <dgm:cxn modelId="{AA13EE76-7B1D-4EEF-BCE3-692505B1A878}" type="presOf" srcId="{74A07ECA-B506-44AC-A69C-F7815F442387}" destId="{6A5172B4-BD60-48F5-9FF5-C400FBFEC30D}" srcOrd="0" destOrd="0" presId="urn:microsoft.com/office/officeart/2005/8/layout/orgChart1"/>
    <dgm:cxn modelId="{74960BB8-5827-4D3A-B19D-AB2B084526BA}" type="presParOf" srcId="{D579E84D-EDF5-4B3E-9CE3-5D0214349E0F}" destId="{335F3E6C-65DC-47FA-8C8C-7D5C46338CCD}" srcOrd="0" destOrd="0" presId="urn:microsoft.com/office/officeart/2005/8/layout/orgChart1"/>
    <dgm:cxn modelId="{B0FB435B-127A-4AE9-9F0D-1AE79E0EEBC1}" type="presParOf" srcId="{335F3E6C-65DC-47FA-8C8C-7D5C46338CCD}" destId="{3B9D3BED-B414-442C-BB6B-0450D029B017}" srcOrd="0" destOrd="0" presId="urn:microsoft.com/office/officeart/2005/8/layout/orgChart1"/>
    <dgm:cxn modelId="{2821B046-4FE7-4AC2-9E7A-0CF7E7EF0671}" type="presParOf" srcId="{3B9D3BED-B414-442C-BB6B-0450D029B017}" destId="{33B50C25-78CA-46E1-9BF1-B1FEB660D20B}" srcOrd="0" destOrd="0" presId="urn:microsoft.com/office/officeart/2005/8/layout/orgChart1"/>
    <dgm:cxn modelId="{0FD186A1-54FC-444D-8207-D2E15C6840D9}" type="presParOf" srcId="{3B9D3BED-B414-442C-BB6B-0450D029B017}" destId="{20B3B19B-367E-49EB-A8AF-A657606B165D}" srcOrd="1" destOrd="0" presId="urn:microsoft.com/office/officeart/2005/8/layout/orgChart1"/>
    <dgm:cxn modelId="{2171A042-9699-4A87-B795-E0D957888EF2}" type="presParOf" srcId="{335F3E6C-65DC-47FA-8C8C-7D5C46338CCD}" destId="{59CEBF68-38FF-42D5-A925-273DAB0EF32E}" srcOrd="1" destOrd="0" presId="urn:microsoft.com/office/officeart/2005/8/layout/orgChart1"/>
    <dgm:cxn modelId="{96520EC3-C1B2-4C0A-99E3-73ECF8EDB201}" type="presParOf" srcId="{59CEBF68-38FF-42D5-A925-273DAB0EF32E}" destId="{0139BC24-33F1-40CD-9820-C15640AE1C7B}" srcOrd="0" destOrd="0" presId="urn:microsoft.com/office/officeart/2005/8/layout/orgChart1"/>
    <dgm:cxn modelId="{A852D718-50C6-41A9-B7C8-40114724F5BD}" type="presParOf" srcId="{59CEBF68-38FF-42D5-A925-273DAB0EF32E}" destId="{6FF67AAA-F6E0-46EC-A200-07D39286C313}" srcOrd="1" destOrd="0" presId="urn:microsoft.com/office/officeart/2005/8/layout/orgChart1"/>
    <dgm:cxn modelId="{C79583CD-CFBD-4ABC-B26C-57FFA58B61A4}" type="presParOf" srcId="{6FF67AAA-F6E0-46EC-A200-07D39286C313}" destId="{1DD04D58-B26D-4D04-B890-75A2752A270D}" srcOrd="0" destOrd="0" presId="urn:microsoft.com/office/officeart/2005/8/layout/orgChart1"/>
    <dgm:cxn modelId="{0BB7F9D2-332C-43E3-A74B-9694D06DADA1}" type="presParOf" srcId="{1DD04D58-B26D-4D04-B890-75A2752A270D}" destId="{13B35280-7C7F-4576-A899-F4BA0B6436EA}" srcOrd="0" destOrd="0" presId="urn:microsoft.com/office/officeart/2005/8/layout/orgChart1"/>
    <dgm:cxn modelId="{6701100A-C9F6-40D1-B5E8-D60A18185EA1}" type="presParOf" srcId="{1DD04D58-B26D-4D04-B890-75A2752A270D}" destId="{9BD04E54-1483-4DC7-BFC3-646A2EDEDBE4}" srcOrd="1" destOrd="0" presId="urn:microsoft.com/office/officeart/2005/8/layout/orgChart1"/>
    <dgm:cxn modelId="{943C95F8-39A0-48A5-B330-52A163B1FFC1}" type="presParOf" srcId="{6FF67AAA-F6E0-46EC-A200-07D39286C313}" destId="{4A6ECB24-086F-439E-A1BE-18C2DB536B01}" srcOrd="1" destOrd="0" presId="urn:microsoft.com/office/officeart/2005/8/layout/orgChart1"/>
    <dgm:cxn modelId="{F6CFA49C-F9C1-4603-BFD4-DF7875DE9EC4}" type="presParOf" srcId="{4A6ECB24-086F-439E-A1BE-18C2DB536B01}" destId="{4490B44B-7AFE-45E7-A0BD-D3BFCA5F64F9}" srcOrd="0" destOrd="0" presId="urn:microsoft.com/office/officeart/2005/8/layout/orgChart1"/>
    <dgm:cxn modelId="{C82CACD2-0FD2-4C25-88B1-39ED0C770F54}" type="presParOf" srcId="{4A6ECB24-086F-439E-A1BE-18C2DB536B01}" destId="{618E0F13-1860-4940-870C-EABE47BE33C4}" srcOrd="1" destOrd="0" presId="urn:microsoft.com/office/officeart/2005/8/layout/orgChart1"/>
    <dgm:cxn modelId="{BC7524FC-B787-46D3-9CD7-0D10CCD03508}" type="presParOf" srcId="{618E0F13-1860-4940-870C-EABE47BE33C4}" destId="{1977DE43-3688-4766-8400-8ED6B8B998E7}" srcOrd="0" destOrd="0" presId="urn:microsoft.com/office/officeart/2005/8/layout/orgChart1"/>
    <dgm:cxn modelId="{E57B3F6D-2B66-4D8B-AC8D-78180C96EAD7}" type="presParOf" srcId="{1977DE43-3688-4766-8400-8ED6B8B998E7}" destId="{45C06216-3D1D-4524-9027-DB56B28A181D}" srcOrd="0" destOrd="0" presId="urn:microsoft.com/office/officeart/2005/8/layout/orgChart1"/>
    <dgm:cxn modelId="{ECC35759-2C32-46FA-A4B2-F91C03A07BAE}" type="presParOf" srcId="{1977DE43-3688-4766-8400-8ED6B8B998E7}" destId="{AD42358D-25DD-481C-9227-687667970616}" srcOrd="1" destOrd="0" presId="urn:microsoft.com/office/officeart/2005/8/layout/orgChart1"/>
    <dgm:cxn modelId="{E922CEC7-28BF-480B-B9C7-B71223AE95F3}" type="presParOf" srcId="{618E0F13-1860-4940-870C-EABE47BE33C4}" destId="{547A8364-263F-479E-BBD4-1BB1224A10A0}" srcOrd="1" destOrd="0" presId="urn:microsoft.com/office/officeart/2005/8/layout/orgChart1"/>
    <dgm:cxn modelId="{8E334C2F-84A1-4E73-BD6E-D75D9035BE60}" type="presParOf" srcId="{618E0F13-1860-4940-870C-EABE47BE33C4}" destId="{46CAEA9D-DA0E-4D3C-BE70-189AA6B1C26C}" srcOrd="2" destOrd="0" presId="urn:microsoft.com/office/officeart/2005/8/layout/orgChart1"/>
    <dgm:cxn modelId="{2DDF0EE3-47CE-47F2-9E0F-7A8AB5A90D94}" type="presParOf" srcId="{4A6ECB24-086F-439E-A1BE-18C2DB536B01}" destId="{1DA407AB-EE33-454A-9471-9B003A0FAE23}" srcOrd="2" destOrd="0" presId="urn:microsoft.com/office/officeart/2005/8/layout/orgChart1"/>
    <dgm:cxn modelId="{83041DF0-5E6B-45AA-BC8D-28ADB3B92A76}" type="presParOf" srcId="{4A6ECB24-086F-439E-A1BE-18C2DB536B01}" destId="{47B9E943-167E-4149-B9A3-F7B1A2B0FF46}" srcOrd="3" destOrd="0" presId="urn:microsoft.com/office/officeart/2005/8/layout/orgChart1"/>
    <dgm:cxn modelId="{E257CB41-D27D-4A3F-8A9D-E23737AD01EE}" type="presParOf" srcId="{47B9E943-167E-4149-B9A3-F7B1A2B0FF46}" destId="{10BF7FBF-18E7-4F13-A89A-D0E856C43339}" srcOrd="0" destOrd="0" presId="urn:microsoft.com/office/officeart/2005/8/layout/orgChart1"/>
    <dgm:cxn modelId="{9C04DD2A-BD89-4904-90C0-3779E6C0E265}" type="presParOf" srcId="{10BF7FBF-18E7-4F13-A89A-D0E856C43339}" destId="{835E9C4F-CD50-4A7E-9F78-04FC35281723}" srcOrd="0" destOrd="0" presId="urn:microsoft.com/office/officeart/2005/8/layout/orgChart1"/>
    <dgm:cxn modelId="{2358D315-B8B3-4CE9-8663-48A5F7960CBB}" type="presParOf" srcId="{10BF7FBF-18E7-4F13-A89A-D0E856C43339}" destId="{A08F3158-68C8-4E42-BDBA-9A55087DF847}" srcOrd="1" destOrd="0" presId="urn:microsoft.com/office/officeart/2005/8/layout/orgChart1"/>
    <dgm:cxn modelId="{993208F4-4C66-41E5-9BC4-BA49BBE7ADD4}" type="presParOf" srcId="{47B9E943-167E-4149-B9A3-F7B1A2B0FF46}" destId="{63B9153B-089A-4759-8BE4-7222CC50F54B}" srcOrd="1" destOrd="0" presId="urn:microsoft.com/office/officeart/2005/8/layout/orgChart1"/>
    <dgm:cxn modelId="{E8437C91-07F4-4F57-A4BA-5D0002CF0B59}" type="presParOf" srcId="{47B9E943-167E-4149-B9A3-F7B1A2B0FF46}" destId="{696B2131-CF27-4638-8EA4-6709399E187B}" srcOrd="2" destOrd="0" presId="urn:microsoft.com/office/officeart/2005/8/layout/orgChart1"/>
    <dgm:cxn modelId="{4B636871-47F6-43F6-81F6-F56E6686EB1A}" type="presParOf" srcId="{4A6ECB24-086F-439E-A1BE-18C2DB536B01}" destId="{E872BEA3-9181-4E6F-8275-7B2625532498}" srcOrd="4" destOrd="0" presId="urn:microsoft.com/office/officeart/2005/8/layout/orgChart1"/>
    <dgm:cxn modelId="{0F7EDF63-7B2B-4F50-BCF7-B6E6BB0C790F}" type="presParOf" srcId="{4A6ECB24-086F-439E-A1BE-18C2DB536B01}" destId="{B4BCD32B-2AF2-433F-A668-03B636829100}" srcOrd="5" destOrd="0" presId="urn:microsoft.com/office/officeart/2005/8/layout/orgChart1"/>
    <dgm:cxn modelId="{CBEBA975-E390-438B-9F47-B29E106E7A30}" type="presParOf" srcId="{B4BCD32B-2AF2-433F-A668-03B636829100}" destId="{16B81028-94F3-4804-887A-86E3809599A8}" srcOrd="0" destOrd="0" presId="urn:microsoft.com/office/officeart/2005/8/layout/orgChart1"/>
    <dgm:cxn modelId="{B6CE82E2-1AB1-44C4-9CE7-32A8956D935D}" type="presParOf" srcId="{16B81028-94F3-4804-887A-86E3809599A8}" destId="{F4C35BE6-753D-4FCD-BAB9-B3DC21C4E868}" srcOrd="0" destOrd="0" presId="urn:microsoft.com/office/officeart/2005/8/layout/orgChart1"/>
    <dgm:cxn modelId="{92D1224D-1397-4102-9AA6-A91908A4E171}" type="presParOf" srcId="{16B81028-94F3-4804-887A-86E3809599A8}" destId="{2B272F6A-06C7-4CEA-B6E3-B37DBA36CF42}" srcOrd="1" destOrd="0" presId="urn:microsoft.com/office/officeart/2005/8/layout/orgChart1"/>
    <dgm:cxn modelId="{3A2C0A38-15CE-440D-A736-2FB9DCACDCEC}" type="presParOf" srcId="{B4BCD32B-2AF2-433F-A668-03B636829100}" destId="{52AE3290-9EB0-45B4-8503-533B2571C5ED}" srcOrd="1" destOrd="0" presId="urn:microsoft.com/office/officeart/2005/8/layout/orgChart1"/>
    <dgm:cxn modelId="{CDAA8DC4-2E83-4E9C-8570-0F718ED05156}" type="presParOf" srcId="{52AE3290-9EB0-45B4-8503-533B2571C5ED}" destId="{30D42C76-4E1C-4BCD-98F2-EDA85FBC8932}" srcOrd="0" destOrd="0" presId="urn:microsoft.com/office/officeart/2005/8/layout/orgChart1"/>
    <dgm:cxn modelId="{0F25BF1F-2C65-41A3-A10F-B43D9C14D6DD}" type="presParOf" srcId="{52AE3290-9EB0-45B4-8503-533B2571C5ED}" destId="{0971656A-1B28-4494-B6D6-4EF42DF80F9D}" srcOrd="1" destOrd="0" presId="urn:microsoft.com/office/officeart/2005/8/layout/orgChart1"/>
    <dgm:cxn modelId="{FF1D5B2B-0D7A-4A79-B44B-B591E73A3A36}" type="presParOf" srcId="{0971656A-1B28-4494-B6D6-4EF42DF80F9D}" destId="{F6AFC559-F7DE-4BD3-B53E-510DCBBD0431}" srcOrd="0" destOrd="0" presId="urn:microsoft.com/office/officeart/2005/8/layout/orgChart1"/>
    <dgm:cxn modelId="{EAD50831-FDAF-43D5-84FC-62E55A169122}" type="presParOf" srcId="{F6AFC559-F7DE-4BD3-B53E-510DCBBD0431}" destId="{D361B9C7-44BE-49E8-91E0-02E73CF18381}" srcOrd="0" destOrd="0" presId="urn:microsoft.com/office/officeart/2005/8/layout/orgChart1"/>
    <dgm:cxn modelId="{5B72D7F6-DA01-442A-91D9-90F820BF4982}" type="presParOf" srcId="{F6AFC559-F7DE-4BD3-B53E-510DCBBD0431}" destId="{8505AF43-070E-4C56-AFAF-FCE5B2043985}" srcOrd="1" destOrd="0" presId="urn:microsoft.com/office/officeart/2005/8/layout/orgChart1"/>
    <dgm:cxn modelId="{9597DC72-4B8A-43D3-852D-3D6F3C0DB94D}" type="presParOf" srcId="{0971656A-1B28-4494-B6D6-4EF42DF80F9D}" destId="{32DC0752-D2A0-4B96-91AB-92050C5A0BC0}" srcOrd="1" destOrd="0" presId="urn:microsoft.com/office/officeart/2005/8/layout/orgChart1"/>
    <dgm:cxn modelId="{476D250E-F16B-4888-B92D-D8F515341D86}" type="presParOf" srcId="{0971656A-1B28-4494-B6D6-4EF42DF80F9D}" destId="{EBA173EA-A251-427D-BDA6-0B88DDEA999C}" srcOrd="2" destOrd="0" presId="urn:microsoft.com/office/officeart/2005/8/layout/orgChart1"/>
    <dgm:cxn modelId="{4D376E20-AAFA-4E35-93E8-70752AD09A55}" type="presParOf" srcId="{52AE3290-9EB0-45B4-8503-533B2571C5ED}" destId="{DE4B9CB0-7F83-4BA0-B88E-BA6AFA2973E5}" srcOrd="2" destOrd="0" presId="urn:microsoft.com/office/officeart/2005/8/layout/orgChart1"/>
    <dgm:cxn modelId="{114EE55A-94E9-45E2-96BC-374294527FEE}" type="presParOf" srcId="{52AE3290-9EB0-45B4-8503-533B2571C5ED}" destId="{08407B4B-11B6-41B9-9280-E10A7163F9B0}" srcOrd="3" destOrd="0" presId="urn:microsoft.com/office/officeart/2005/8/layout/orgChart1"/>
    <dgm:cxn modelId="{B22E69B4-73A0-46C0-8AB9-1946F40569A3}" type="presParOf" srcId="{08407B4B-11B6-41B9-9280-E10A7163F9B0}" destId="{59EDF62E-5077-4225-9416-68A8735FDA16}" srcOrd="0" destOrd="0" presId="urn:microsoft.com/office/officeart/2005/8/layout/orgChart1"/>
    <dgm:cxn modelId="{96A8FC37-CD17-41C9-9CBB-BFB3193BE2B1}" type="presParOf" srcId="{59EDF62E-5077-4225-9416-68A8735FDA16}" destId="{C6FB1B70-7AB1-4C9D-A7F2-2FA55F336105}" srcOrd="0" destOrd="0" presId="urn:microsoft.com/office/officeart/2005/8/layout/orgChart1"/>
    <dgm:cxn modelId="{D2C1E0DC-4655-4EA6-B636-E59912E21936}" type="presParOf" srcId="{59EDF62E-5077-4225-9416-68A8735FDA16}" destId="{835A18FC-F767-4C43-BB17-3216E4324B3D}" srcOrd="1" destOrd="0" presId="urn:microsoft.com/office/officeart/2005/8/layout/orgChart1"/>
    <dgm:cxn modelId="{C8B0F40F-BC1E-4FD3-8DE4-95118DE9CBE1}" type="presParOf" srcId="{08407B4B-11B6-41B9-9280-E10A7163F9B0}" destId="{155105D5-08A5-4FA3-8138-B99916127567}" srcOrd="1" destOrd="0" presId="urn:microsoft.com/office/officeart/2005/8/layout/orgChart1"/>
    <dgm:cxn modelId="{8B259280-B714-406E-BB26-B18D917E1165}" type="presParOf" srcId="{08407B4B-11B6-41B9-9280-E10A7163F9B0}" destId="{DD71255E-9EA2-4AE5-9CAC-925C37DB7247}" srcOrd="2" destOrd="0" presId="urn:microsoft.com/office/officeart/2005/8/layout/orgChart1"/>
    <dgm:cxn modelId="{5F4944FD-6B00-4944-8F98-DD338D3ACC69}" type="presParOf" srcId="{B4BCD32B-2AF2-433F-A668-03B636829100}" destId="{D72A28D1-6A2A-4A1F-A8B4-B55325578076}" srcOrd="2" destOrd="0" presId="urn:microsoft.com/office/officeart/2005/8/layout/orgChart1"/>
    <dgm:cxn modelId="{6A3223EF-5BBE-47D4-B397-AD9A3013A696}" type="presParOf" srcId="{4A6ECB24-086F-439E-A1BE-18C2DB536B01}" destId="{4B7EA325-E9EC-42DC-8D19-D12CA270A34A}" srcOrd="6" destOrd="0" presId="urn:microsoft.com/office/officeart/2005/8/layout/orgChart1"/>
    <dgm:cxn modelId="{1108315B-A258-4218-A264-39049F6D05A0}" type="presParOf" srcId="{4A6ECB24-086F-439E-A1BE-18C2DB536B01}" destId="{0FD050C2-124C-4AF6-9601-5108AE63EA1A}" srcOrd="7" destOrd="0" presId="urn:microsoft.com/office/officeart/2005/8/layout/orgChart1"/>
    <dgm:cxn modelId="{60CB855A-DE80-43AA-94DD-32721ADC75DA}" type="presParOf" srcId="{0FD050C2-124C-4AF6-9601-5108AE63EA1A}" destId="{E9478D45-EF73-4F87-91D6-0F00868160FE}" srcOrd="0" destOrd="0" presId="urn:microsoft.com/office/officeart/2005/8/layout/orgChart1"/>
    <dgm:cxn modelId="{8EF6EDE2-2D98-49BA-87A3-68A66C170DFD}" type="presParOf" srcId="{E9478D45-EF73-4F87-91D6-0F00868160FE}" destId="{A5B940E1-9A4B-487D-A212-CADF00BC7A60}" srcOrd="0" destOrd="0" presId="urn:microsoft.com/office/officeart/2005/8/layout/orgChart1"/>
    <dgm:cxn modelId="{51F2117A-18A9-4855-9374-6F974F70588B}" type="presParOf" srcId="{E9478D45-EF73-4F87-91D6-0F00868160FE}" destId="{4F3B4C2A-FEC9-49A2-8CF5-8332D4D3A0DA}" srcOrd="1" destOrd="0" presId="urn:microsoft.com/office/officeart/2005/8/layout/orgChart1"/>
    <dgm:cxn modelId="{813FBBB1-DB06-47FB-B68F-9F24731D7724}" type="presParOf" srcId="{0FD050C2-124C-4AF6-9601-5108AE63EA1A}" destId="{DACD571B-2604-4FAC-8B9F-FE4D7FBE78B8}" srcOrd="1" destOrd="0" presId="urn:microsoft.com/office/officeart/2005/8/layout/orgChart1"/>
    <dgm:cxn modelId="{3CD2A8AF-B8AE-4133-96C2-2635AF41F7D4}" type="presParOf" srcId="{0FD050C2-124C-4AF6-9601-5108AE63EA1A}" destId="{94FD75B3-5B5F-4531-9E16-FC5F997822DB}" srcOrd="2" destOrd="0" presId="urn:microsoft.com/office/officeart/2005/8/layout/orgChart1"/>
    <dgm:cxn modelId="{832135D3-7EA1-45AC-BE18-39F310184C35}" type="presParOf" srcId="{4A6ECB24-086F-439E-A1BE-18C2DB536B01}" destId="{6C7243BE-28AD-4E72-BD35-F021DAA2413C}" srcOrd="8" destOrd="0" presId="urn:microsoft.com/office/officeart/2005/8/layout/orgChart1"/>
    <dgm:cxn modelId="{5490B9F2-56CC-4D41-A3F0-A322C14379D7}" type="presParOf" srcId="{4A6ECB24-086F-439E-A1BE-18C2DB536B01}" destId="{BB5237C7-A50E-4A17-BBD9-27E9E2331BBE}" srcOrd="9" destOrd="0" presId="urn:microsoft.com/office/officeart/2005/8/layout/orgChart1"/>
    <dgm:cxn modelId="{E4917AF5-ED94-4C89-9530-49E791C388DC}" type="presParOf" srcId="{BB5237C7-A50E-4A17-BBD9-27E9E2331BBE}" destId="{3EF6DB28-648E-4A3C-9707-83CFBFF5B56B}" srcOrd="0" destOrd="0" presId="urn:microsoft.com/office/officeart/2005/8/layout/orgChart1"/>
    <dgm:cxn modelId="{F1C06A16-42A3-4ABC-B845-C27ABCFAC5AF}" type="presParOf" srcId="{3EF6DB28-648E-4A3C-9707-83CFBFF5B56B}" destId="{ACF5AD12-8DCD-49D9-BB76-4A4EDB124BB4}" srcOrd="0" destOrd="0" presId="urn:microsoft.com/office/officeart/2005/8/layout/orgChart1"/>
    <dgm:cxn modelId="{1CBF0628-BCB2-48D4-A31D-D271FD36BBC1}" type="presParOf" srcId="{3EF6DB28-648E-4A3C-9707-83CFBFF5B56B}" destId="{25AF6ACA-8962-48F4-9B17-AF42283EC4C8}" srcOrd="1" destOrd="0" presId="urn:microsoft.com/office/officeart/2005/8/layout/orgChart1"/>
    <dgm:cxn modelId="{A9E4F691-25CB-4AF1-95C1-51C7001C1BD1}" type="presParOf" srcId="{BB5237C7-A50E-4A17-BBD9-27E9E2331BBE}" destId="{215527B4-F354-47D1-B69E-3621F8976AA6}" srcOrd="1" destOrd="0" presId="urn:microsoft.com/office/officeart/2005/8/layout/orgChart1"/>
    <dgm:cxn modelId="{0FF57AC9-CD83-4C1B-BB2D-4135ECA45347}" type="presParOf" srcId="{BB5237C7-A50E-4A17-BBD9-27E9E2331BBE}" destId="{08C1C8BC-D75C-4B47-9E20-E1387BE4A00E}" srcOrd="2" destOrd="0" presId="urn:microsoft.com/office/officeart/2005/8/layout/orgChart1"/>
    <dgm:cxn modelId="{1A91F98A-0106-49C4-A50F-1D8041238061}" type="presParOf" srcId="{6FF67AAA-F6E0-46EC-A200-07D39286C313}" destId="{FE0F4795-43AF-4AD6-9D67-14AAA83A51C8}" srcOrd="2" destOrd="0" presId="urn:microsoft.com/office/officeart/2005/8/layout/orgChart1"/>
    <dgm:cxn modelId="{70261186-F116-488F-A0AA-CB5159EF9382}" type="presParOf" srcId="{FE0F4795-43AF-4AD6-9D67-14AAA83A51C8}" destId="{6A5172B4-BD60-48F5-9FF5-C400FBFEC30D}" srcOrd="0" destOrd="0" presId="urn:microsoft.com/office/officeart/2005/8/layout/orgChart1"/>
    <dgm:cxn modelId="{9A29D85B-5E1D-4EFF-A87F-34BBBC26E475}" type="presParOf" srcId="{FE0F4795-43AF-4AD6-9D67-14AAA83A51C8}" destId="{9A91DAF3-D7BB-49CD-9B1A-04072EEEF8B1}" srcOrd="1" destOrd="0" presId="urn:microsoft.com/office/officeart/2005/8/layout/orgChart1"/>
    <dgm:cxn modelId="{FFD2A7B9-030D-4E49-A31F-E9F1F3EFE77F}" type="presParOf" srcId="{9A91DAF3-D7BB-49CD-9B1A-04072EEEF8B1}" destId="{D611B223-B1A4-44D6-9D4F-CF4E147B805B}" srcOrd="0" destOrd="0" presId="urn:microsoft.com/office/officeart/2005/8/layout/orgChart1"/>
    <dgm:cxn modelId="{17A96D0D-EEDB-4CE0-84CB-444483E6C05B}" type="presParOf" srcId="{D611B223-B1A4-44D6-9D4F-CF4E147B805B}" destId="{F85B0AD7-B136-4611-85D1-B11220084C76}" srcOrd="0" destOrd="0" presId="urn:microsoft.com/office/officeart/2005/8/layout/orgChart1"/>
    <dgm:cxn modelId="{9AF31991-397F-43B8-9F06-5CDFAB8AC5CB}" type="presParOf" srcId="{D611B223-B1A4-44D6-9D4F-CF4E147B805B}" destId="{CD884E70-11F2-4D98-97F4-F632026FE444}" srcOrd="1" destOrd="0" presId="urn:microsoft.com/office/officeart/2005/8/layout/orgChart1"/>
    <dgm:cxn modelId="{ACFA28BB-A415-42F1-87B8-7E8CA55E2AF1}" type="presParOf" srcId="{9A91DAF3-D7BB-49CD-9B1A-04072EEEF8B1}" destId="{D112B3F1-7E70-46CB-854E-0A3852DE50DA}" srcOrd="1" destOrd="0" presId="urn:microsoft.com/office/officeart/2005/8/layout/orgChart1"/>
    <dgm:cxn modelId="{CADCA514-A63C-45C7-9C03-E6B7B0DDD29B}" type="presParOf" srcId="{9A91DAF3-D7BB-49CD-9B1A-04072EEEF8B1}" destId="{EA5A4C1F-4B9A-49A9-8F79-B42C371F90F9}" srcOrd="2" destOrd="0" presId="urn:microsoft.com/office/officeart/2005/8/layout/orgChart1"/>
    <dgm:cxn modelId="{C8EA4C92-5478-47F8-BC89-DAC0439A242D}" type="presParOf" srcId="{335F3E6C-65DC-47FA-8C8C-7D5C46338CCD}" destId="{8DBCAC68-709F-40E3-B2D0-4B9334D5183B}"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162819"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162820"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162821"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85346C89-D363-4AE5-9E80-87755B95542C}" type="slidenum">
              <a:rPr lang="en-US"/>
              <a:pPr>
                <a:defRPr/>
              </a:pPr>
              <a:t>‹#›</a:t>
            </a:fld>
            <a:endParaRPr lang="en-US" dirty="0"/>
          </a:p>
        </p:txBody>
      </p:sp>
    </p:spTree>
    <p:extLst>
      <p:ext uri="{BB962C8B-B14F-4D97-AF65-F5344CB8AC3E}">
        <p14:creationId xmlns="" xmlns:p14="http://schemas.microsoft.com/office/powerpoint/2010/main" val="3800036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35843"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41988"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35847"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9702DEA0-4654-442B-8103-A73042D22AA8}" type="slidenum">
              <a:rPr lang="en-US"/>
              <a:pPr>
                <a:defRPr/>
              </a:pPr>
              <a:t>‹#›</a:t>
            </a:fld>
            <a:endParaRPr lang="en-US" dirty="0"/>
          </a:p>
        </p:txBody>
      </p:sp>
    </p:spTree>
    <p:extLst>
      <p:ext uri="{BB962C8B-B14F-4D97-AF65-F5344CB8AC3E}">
        <p14:creationId xmlns="" xmlns:p14="http://schemas.microsoft.com/office/powerpoint/2010/main" val="1557560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b="1" dirty="0" smtClean="0"/>
              <a:t>Jurisdictions can modify and augment this briefing as needed.</a:t>
            </a:r>
          </a:p>
          <a:p>
            <a:endParaRPr lang="en-US" dirty="0" smtClean="0"/>
          </a:p>
        </p:txBody>
      </p:sp>
      <p:sp>
        <p:nvSpPr>
          <p:cNvPr id="43012" name="Slide Number Placeholder 3"/>
          <p:cNvSpPr>
            <a:spLocks noGrp="1"/>
          </p:cNvSpPr>
          <p:nvPr>
            <p:ph type="sldNum" sz="quarter" idx="5"/>
          </p:nvPr>
        </p:nvSpPr>
        <p:spPr>
          <a:noFill/>
        </p:spPr>
        <p:txBody>
          <a:bodyPr/>
          <a:lstStyle/>
          <a:p>
            <a:fld id="{528BECFD-D219-4A1F-A4CA-F5B47BB96347}" type="slidenum">
              <a:rPr lang="en-US" smtClean="0"/>
              <a:pPr/>
              <a:t>1</a:t>
            </a:fld>
            <a:endParaRPr lang="en-US" dirty="0" smtClean="0"/>
          </a:p>
        </p:txBody>
      </p:sp>
    </p:spTree>
    <p:extLst>
      <p:ext uri="{BB962C8B-B14F-4D97-AF65-F5344CB8AC3E}">
        <p14:creationId xmlns="" xmlns:p14="http://schemas.microsoft.com/office/powerpoint/2010/main" val="3889435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dirty="0" smtClean="0"/>
          </a:p>
        </p:txBody>
      </p:sp>
      <p:sp>
        <p:nvSpPr>
          <p:cNvPr id="49156" name="Slide Number Placeholder 3"/>
          <p:cNvSpPr>
            <a:spLocks noGrp="1"/>
          </p:cNvSpPr>
          <p:nvPr>
            <p:ph type="sldNum" sz="quarter" idx="5"/>
          </p:nvPr>
        </p:nvSpPr>
        <p:spPr>
          <a:noFill/>
        </p:spPr>
        <p:txBody>
          <a:bodyPr/>
          <a:lstStyle/>
          <a:p>
            <a:fld id="{BAE168A4-044D-44FE-8F95-7D672F63769C}" type="slidenum">
              <a:rPr lang="en-US" smtClean="0"/>
              <a:pPr/>
              <a:t>15</a:t>
            </a:fld>
            <a:endParaRPr lang="en-US" dirty="0" smtClean="0"/>
          </a:p>
        </p:txBody>
      </p:sp>
    </p:spTree>
    <p:extLst>
      <p:ext uri="{BB962C8B-B14F-4D97-AF65-F5344CB8AC3E}">
        <p14:creationId xmlns="" xmlns:p14="http://schemas.microsoft.com/office/powerpoint/2010/main" val="2020303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dirty="0" smtClean="0"/>
          </a:p>
        </p:txBody>
      </p:sp>
      <p:sp>
        <p:nvSpPr>
          <p:cNvPr id="49156" name="Slide Number Placeholder 3"/>
          <p:cNvSpPr>
            <a:spLocks noGrp="1"/>
          </p:cNvSpPr>
          <p:nvPr>
            <p:ph type="sldNum" sz="quarter" idx="5"/>
          </p:nvPr>
        </p:nvSpPr>
        <p:spPr>
          <a:noFill/>
        </p:spPr>
        <p:txBody>
          <a:bodyPr/>
          <a:lstStyle/>
          <a:p>
            <a:fld id="{BAE168A4-044D-44FE-8F95-7D672F63769C}" type="slidenum">
              <a:rPr lang="en-US" smtClean="0"/>
              <a:pPr/>
              <a:t>16</a:t>
            </a:fld>
            <a:endParaRPr lang="en-US" dirty="0" smtClean="0"/>
          </a:p>
        </p:txBody>
      </p:sp>
    </p:spTree>
    <p:extLst>
      <p:ext uri="{BB962C8B-B14F-4D97-AF65-F5344CB8AC3E}">
        <p14:creationId xmlns="" xmlns:p14="http://schemas.microsoft.com/office/powerpoint/2010/main" val="4039929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dirty="0" smtClean="0"/>
          </a:p>
        </p:txBody>
      </p:sp>
      <p:sp>
        <p:nvSpPr>
          <p:cNvPr id="48132" name="Slide Number Placeholder 3"/>
          <p:cNvSpPr>
            <a:spLocks noGrp="1"/>
          </p:cNvSpPr>
          <p:nvPr>
            <p:ph type="sldNum" sz="quarter" idx="5"/>
          </p:nvPr>
        </p:nvSpPr>
        <p:spPr>
          <a:noFill/>
        </p:spPr>
        <p:txBody>
          <a:bodyPr/>
          <a:lstStyle/>
          <a:p>
            <a:fld id="{9AC9E79E-8A0F-4257-9D2D-776F2F8ADE69}" type="slidenum">
              <a:rPr lang="en-US" smtClean="0"/>
              <a:pPr/>
              <a:t>17</a:t>
            </a:fld>
            <a:endParaRPr lang="en-US" dirty="0" smtClean="0"/>
          </a:p>
        </p:txBody>
      </p:sp>
    </p:spTree>
    <p:extLst>
      <p:ext uri="{BB962C8B-B14F-4D97-AF65-F5344CB8AC3E}">
        <p14:creationId xmlns="" xmlns:p14="http://schemas.microsoft.com/office/powerpoint/2010/main" val="3719259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t>[Modify the badge colors or identification to be used accordingly. Note if there are special designators, such as a colored hat, for Drill Director, Lead Controller, Lead Evaluator, Actor Controller, Observer/Media/VIP Controller.]</a:t>
            </a:r>
          </a:p>
        </p:txBody>
      </p:sp>
      <p:sp>
        <p:nvSpPr>
          <p:cNvPr id="50180" name="Slide Number Placeholder 3"/>
          <p:cNvSpPr>
            <a:spLocks noGrp="1"/>
          </p:cNvSpPr>
          <p:nvPr>
            <p:ph type="sldNum" sz="quarter" idx="5"/>
          </p:nvPr>
        </p:nvSpPr>
        <p:spPr>
          <a:noFill/>
        </p:spPr>
        <p:txBody>
          <a:bodyPr/>
          <a:lstStyle/>
          <a:p>
            <a:fld id="{F29E33EE-F063-4D3D-A914-BA8AE3F229D9}" type="slidenum">
              <a:rPr lang="en-US" smtClean="0"/>
              <a:pPr/>
              <a:t>19</a:t>
            </a:fld>
            <a:endParaRPr lang="en-US" dirty="0" smtClean="0"/>
          </a:p>
        </p:txBody>
      </p:sp>
    </p:spTree>
    <p:extLst>
      <p:ext uri="{BB962C8B-B14F-4D97-AF65-F5344CB8AC3E}">
        <p14:creationId xmlns="" xmlns:p14="http://schemas.microsoft.com/office/powerpoint/2010/main" val="2017290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eaLnBrk="1" hangingPunct="1"/>
            <a:r>
              <a:rPr lang="en-US" dirty="0" smtClean="0"/>
              <a:t>[The first two bullets on parking and security</a:t>
            </a:r>
            <a:r>
              <a:rPr lang="en-US" baseline="0" dirty="0" smtClean="0"/>
              <a:t> assume that this briefing is being given before the drill, not on site. Delete if no longer relevant.]</a:t>
            </a:r>
            <a:endParaRPr lang="en-US" dirty="0" smtClean="0"/>
          </a:p>
        </p:txBody>
      </p:sp>
      <p:sp>
        <p:nvSpPr>
          <p:cNvPr id="51204" name="Slide Number Placeholder 3"/>
          <p:cNvSpPr>
            <a:spLocks noGrp="1"/>
          </p:cNvSpPr>
          <p:nvPr>
            <p:ph type="sldNum" sz="quarter" idx="5"/>
          </p:nvPr>
        </p:nvSpPr>
        <p:spPr>
          <a:noFill/>
        </p:spPr>
        <p:txBody>
          <a:bodyPr/>
          <a:lstStyle/>
          <a:p>
            <a:fld id="{A5400B2A-C847-4D9B-AE95-7CA3EE94E18A}" type="slidenum">
              <a:rPr lang="en-US" smtClean="0"/>
              <a:pPr/>
              <a:t>20</a:t>
            </a:fld>
            <a:endParaRPr lang="en-US" dirty="0" smtClean="0"/>
          </a:p>
        </p:txBody>
      </p:sp>
    </p:spTree>
    <p:extLst>
      <p:ext uri="{BB962C8B-B14F-4D97-AF65-F5344CB8AC3E}">
        <p14:creationId xmlns="" xmlns:p14="http://schemas.microsoft.com/office/powerpoint/2010/main" val="4219027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For the CRC drill, the MSEL itself is brief in terms of events in the scenario.  Instead, play will mainly be driven by the Actors who will play the role of members of the general public who are coming through the CRC. Their roles will be discussed in greater detail on the next slides. In addition, the drill may include other injects</a:t>
            </a:r>
            <a:r>
              <a:rPr lang="en-US" sz="1200" kern="1200" baseline="0" dirty="0" smtClean="0">
                <a:solidFill>
                  <a:schemeClr val="tx1"/>
                </a:solidFill>
                <a:latin typeface="Arial" charset="0"/>
                <a:ea typeface="+mn-ea"/>
                <a:cs typeface="+mn-cs"/>
              </a:rPr>
              <a:t> to drive play [describe any that are planned].</a:t>
            </a:r>
            <a:endParaRPr lang="en-US"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22</a:t>
            </a:fld>
            <a:endParaRPr lang="en-US" dirty="0"/>
          </a:p>
        </p:txBody>
      </p:sp>
    </p:spTree>
    <p:extLst>
      <p:ext uri="{BB962C8B-B14F-4D97-AF65-F5344CB8AC3E}">
        <p14:creationId xmlns="" xmlns:p14="http://schemas.microsoft.com/office/powerpoint/2010/main" val="2567989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As noted previously, play will mainly be driven by the Actors who will play the role of members of </a:t>
            </a:r>
            <a:r>
              <a:rPr lang="en-US" sz="1200" b="0" u="none" kern="1200" dirty="0" smtClean="0">
                <a:solidFill>
                  <a:schemeClr val="tx1"/>
                </a:solidFill>
                <a:latin typeface="Arial" charset="0"/>
                <a:ea typeface="+mn-ea"/>
                <a:cs typeface="+mn-cs"/>
              </a:rPr>
              <a:t>the general public who are coming through the CRC. Controllers will give each Actor two </a:t>
            </a:r>
            <a:r>
              <a:rPr lang="en-US" sz="1200" b="0" u="none" kern="1200" dirty="0" err="1" smtClean="0">
                <a:solidFill>
                  <a:schemeClr val="tx1"/>
                </a:solidFill>
                <a:latin typeface="Arial" charset="0"/>
                <a:ea typeface="+mn-ea"/>
                <a:cs typeface="+mn-cs"/>
              </a:rPr>
              <a:t>Symptomology</a:t>
            </a:r>
            <a:r>
              <a:rPr lang="en-US" sz="1200" b="0" u="none" kern="1200" dirty="0" smtClean="0">
                <a:solidFill>
                  <a:schemeClr val="tx1"/>
                </a:solidFill>
                <a:latin typeface="Arial" charset="0"/>
                <a:ea typeface="+mn-ea"/>
                <a:cs typeface="+mn-cs"/>
              </a:rPr>
              <a:t> Cards that describe the person’s role. The first card, called the Actor Card, identifies his</a:t>
            </a:r>
            <a:r>
              <a:rPr lang="en-US" sz="1200" b="0" u="none" kern="1200" baseline="0" dirty="0" smtClean="0">
                <a:solidFill>
                  <a:schemeClr val="tx1"/>
                </a:solidFill>
                <a:latin typeface="Arial" charset="0"/>
                <a:ea typeface="+mn-ea"/>
                <a:cs typeface="+mn-cs"/>
              </a:rPr>
              <a:t> or her </a:t>
            </a:r>
            <a:r>
              <a:rPr lang="en-US" sz="1200" b="0" u="none" kern="1200" dirty="0" smtClean="0">
                <a:solidFill>
                  <a:schemeClr val="tx1"/>
                </a:solidFill>
                <a:latin typeface="Arial" charset="0"/>
                <a:ea typeface="+mn-ea"/>
                <a:cs typeface="+mn-cs"/>
              </a:rPr>
              <a:t>demographic characteristics and any special needs, symptoms, behaviors or situations. The second card, called the Contamination Card, specifies the person’s contamination levels. </a:t>
            </a:r>
            <a:endParaRPr lang="en-US" b="0" u="none" dirty="0" smtClean="0"/>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23</a:t>
            </a:fld>
            <a:endParaRPr lang="en-US" dirty="0"/>
          </a:p>
        </p:txBody>
      </p:sp>
    </p:spTree>
    <p:extLst>
      <p:ext uri="{BB962C8B-B14F-4D97-AF65-F5344CB8AC3E}">
        <p14:creationId xmlns="" xmlns:p14="http://schemas.microsoft.com/office/powerpoint/2010/main" val="340390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24</a:t>
            </a:fld>
            <a:endParaRPr lang="en-US" dirty="0"/>
          </a:p>
        </p:txBody>
      </p:sp>
    </p:spTree>
    <p:extLst>
      <p:ext uri="{BB962C8B-B14F-4D97-AF65-F5344CB8AC3E}">
        <p14:creationId xmlns="" xmlns:p14="http://schemas.microsoft.com/office/powerpoint/2010/main" val="426864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27</a:t>
            </a:fld>
            <a:endParaRPr lang="en-US" dirty="0"/>
          </a:p>
        </p:txBody>
      </p:sp>
    </p:spTree>
    <p:extLst>
      <p:ext uri="{BB962C8B-B14F-4D97-AF65-F5344CB8AC3E}">
        <p14:creationId xmlns="" xmlns:p14="http://schemas.microsoft.com/office/powerpoint/2010/main" val="12726724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Drill play assumes that the cards reflect actual instrument readings and are not necessarily an indication of the activity or specific isotopes on the skin. The derivation of specific instrument readings is not important, because the drill is designed to evaluate the performance of the monitoring staff and not the accuracy of the instruments. </a:t>
            </a:r>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28</a:t>
            </a:fld>
            <a:endParaRPr lang="en-US" dirty="0"/>
          </a:p>
        </p:txBody>
      </p:sp>
    </p:spTree>
    <p:extLst>
      <p:ext uri="{BB962C8B-B14F-4D97-AF65-F5344CB8AC3E}">
        <p14:creationId xmlns="" xmlns:p14="http://schemas.microsoft.com/office/powerpoint/2010/main" val="312247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the Drill Director, Lead Controller,</a:t>
            </a:r>
            <a:r>
              <a:rPr lang="en-US" baseline="0" dirty="0" smtClean="0"/>
              <a:t> Safety Controller, </a:t>
            </a:r>
            <a:r>
              <a:rPr lang="en-US" baseline="0" dirty="0" err="1" smtClean="0"/>
              <a:t>SimCell</a:t>
            </a:r>
            <a:r>
              <a:rPr lang="en-US" baseline="0" dirty="0" smtClean="0"/>
              <a:t> Controllers, Actor Controller, Observer/Media/VIP Controller, Lead Evaluator, Support Staff (by name and location, if they are not present at the briefing). If the group is not too large, identify each controller and evaluator and his/her assignment.</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a:t>
            </a:fld>
            <a:endParaRPr lang="en-US" dirty="0"/>
          </a:p>
        </p:txBody>
      </p:sp>
    </p:spTree>
    <p:extLst>
      <p:ext uri="{BB962C8B-B14F-4D97-AF65-F5344CB8AC3E}">
        <p14:creationId xmlns="" xmlns:p14="http://schemas.microsoft.com/office/powerpoint/2010/main" val="2131629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29</a:t>
            </a:fld>
            <a:endParaRPr lang="en-US" dirty="0"/>
          </a:p>
        </p:txBody>
      </p:sp>
    </p:spTree>
    <p:extLst>
      <p:ext uri="{BB962C8B-B14F-4D97-AF65-F5344CB8AC3E}">
        <p14:creationId xmlns="" xmlns:p14="http://schemas.microsoft.com/office/powerpoint/2010/main" val="840141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30</a:t>
            </a:fld>
            <a:endParaRPr lang="en-US" dirty="0"/>
          </a:p>
        </p:txBody>
      </p:sp>
    </p:spTree>
    <p:extLst>
      <p:ext uri="{BB962C8B-B14F-4D97-AF65-F5344CB8AC3E}">
        <p14:creationId xmlns="" xmlns:p14="http://schemas.microsoft.com/office/powerpoint/2010/main" val="1883896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31</a:t>
            </a:fld>
            <a:endParaRPr lang="en-US" dirty="0"/>
          </a:p>
        </p:txBody>
      </p:sp>
    </p:spTree>
    <p:extLst>
      <p:ext uri="{BB962C8B-B14F-4D97-AF65-F5344CB8AC3E}">
        <p14:creationId xmlns="" xmlns:p14="http://schemas.microsoft.com/office/powerpoint/2010/main" val="13401310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32</a:t>
            </a:fld>
            <a:endParaRPr lang="en-US" dirty="0"/>
          </a:p>
        </p:txBody>
      </p:sp>
    </p:spTree>
    <p:extLst>
      <p:ext uri="{BB962C8B-B14F-4D97-AF65-F5344CB8AC3E}">
        <p14:creationId xmlns="" xmlns:p14="http://schemas.microsoft.com/office/powerpoint/2010/main" val="929789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33</a:t>
            </a:fld>
            <a:endParaRPr lang="en-US" dirty="0"/>
          </a:p>
        </p:txBody>
      </p:sp>
    </p:spTree>
    <p:extLst>
      <p:ext uri="{BB962C8B-B14F-4D97-AF65-F5344CB8AC3E}">
        <p14:creationId xmlns="" xmlns:p14="http://schemas.microsoft.com/office/powerpoint/2010/main" val="3016879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34</a:t>
            </a:fld>
            <a:endParaRPr lang="en-US" dirty="0"/>
          </a:p>
        </p:txBody>
      </p:sp>
    </p:spTree>
    <p:extLst>
      <p:ext uri="{BB962C8B-B14F-4D97-AF65-F5344CB8AC3E}">
        <p14:creationId xmlns="" xmlns:p14="http://schemas.microsoft.com/office/powerpoint/2010/main" val="27074215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shows the control structure for this drill.</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35</a:t>
            </a:fld>
            <a:endParaRPr lang="en-US" dirty="0"/>
          </a:p>
        </p:txBody>
      </p:sp>
    </p:spTree>
    <p:extLst>
      <p:ext uri="{BB962C8B-B14F-4D97-AF65-F5344CB8AC3E}">
        <p14:creationId xmlns="" xmlns:p14="http://schemas.microsoft.com/office/powerpoint/2010/main" val="600358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Additional</a:t>
            </a:r>
            <a:r>
              <a:rPr lang="en-US" baseline="0" dirty="0" smtClean="0"/>
              <a:t> details are included in the </a:t>
            </a:r>
            <a:r>
              <a:rPr lang="en-US" baseline="0" dirty="0" err="1" smtClean="0"/>
              <a:t>ExPlan</a:t>
            </a:r>
            <a:r>
              <a:rPr lang="en-US" baseline="0" dirty="0" smtClean="0"/>
              <a:t> and C/E Handbook.</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36</a:t>
            </a:fld>
            <a:endParaRPr lang="en-US" dirty="0"/>
          </a:p>
        </p:txBody>
      </p:sp>
    </p:spTree>
    <p:extLst>
      <p:ext uri="{BB962C8B-B14F-4D97-AF65-F5344CB8AC3E}">
        <p14:creationId xmlns="" xmlns:p14="http://schemas.microsoft.com/office/powerpoint/2010/main" val="3034402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Additional guidelines</a:t>
            </a:r>
            <a:r>
              <a:rPr lang="en-US" baseline="0" dirty="0" smtClean="0"/>
              <a:t> are included in the </a:t>
            </a:r>
            <a:r>
              <a:rPr lang="en-US" baseline="0" dirty="0" err="1" smtClean="0"/>
              <a:t>ExPlan</a:t>
            </a:r>
            <a:r>
              <a:rPr lang="en-US" baseline="0" dirty="0" smtClean="0"/>
              <a:t> and C/E Handbook.</a:t>
            </a:r>
          </a:p>
          <a:p>
            <a:endParaRPr lang="en-US" baseline="0" dirty="0" smtClean="0"/>
          </a:p>
          <a:p>
            <a:r>
              <a:rPr lang="en-US" baseline="0" dirty="0" smtClean="0"/>
              <a:t>[Regarding the second bullet: While players should not be prompted to take action, a controller may observe an error or omission that is serious enough to affect the rest of play. In this case, if permitted, the controller may temporarily suspend play in their immediate area by calling a “time out” and providing clarification or training to players for a critical action. The controller and evaluator should note in the log in Appendix D that such an action was taken.]</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37</a:t>
            </a:fld>
            <a:endParaRPr lang="en-US" dirty="0"/>
          </a:p>
        </p:txBody>
      </p:sp>
    </p:spTree>
    <p:extLst>
      <p:ext uri="{BB962C8B-B14F-4D97-AF65-F5344CB8AC3E}">
        <p14:creationId xmlns="" xmlns:p14="http://schemas.microsoft.com/office/powerpoint/2010/main" val="40911271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Additional information is listed in the C/E Handbook</a:t>
            </a:r>
          </a:p>
          <a:p>
            <a:pPr eaLnBrk="1" hangingPunct="1"/>
            <a:endParaRPr lang="en-US" dirty="0" smtClean="0"/>
          </a:p>
        </p:txBody>
      </p:sp>
      <p:sp>
        <p:nvSpPr>
          <p:cNvPr id="53252" name="Slide Number Placeholder 3"/>
          <p:cNvSpPr>
            <a:spLocks noGrp="1"/>
          </p:cNvSpPr>
          <p:nvPr>
            <p:ph type="sldNum" sz="quarter" idx="5"/>
          </p:nvPr>
        </p:nvSpPr>
        <p:spPr>
          <a:noFill/>
        </p:spPr>
        <p:txBody>
          <a:bodyPr/>
          <a:lstStyle/>
          <a:p>
            <a:fld id="{99D7A3A3-76B7-4C8F-A766-460EE21E0142}" type="slidenum">
              <a:rPr lang="en-US" smtClean="0"/>
              <a:pPr/>
              <a:t>40</a:t>
            </a:fld>
            <a:endParaRPr lang="en-US" dirty="0" smtClean="0"/>
          </a:p>
        </p:txBody>
      </p:sp>
    </p:spTree>
    <p:extLst>
      <p:ext uri="{BB962C8B-B14F-4D97-AF65-F5344CB8AC3E}">
        <p14:creationId xmlns="" xmlns:p14="http://schemas.microsoft.com/office/powerpoint/2010/main" val="344714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0EAED1F-F7B5-4572-9FC7-3CD568C70DA5}" type="slidenum">
              <a:rPr lang="en-US" smtClean="0"/>
              <a:pPr/>
              <a:t>5</a:t>
            </a:fld>
            <a:endParaRPr lang="en-US" dirty="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 xmlns:p14="http://schemas.microsoft.com/office/powerpoint/2010/main" val="8331130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Arial" charset="0"/>
                <a:ea typeface="+mn-ea"/>
                <a:cs typeface="+mn-cs"/>
              </a:rPr>
              <a:t>Core capabilities</a:t>
            </a:r>
            <a:r>
              <a:rPr lang="en-US" sz="1200" b="1" i="1"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are distinct critical elements necessary for success and describe the efforts needed to achieve the mission (e.g. response) activities.  To assess both capacity and gaps, each core capability includes capability targets.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Capability target(s)</a:t>
            </a:r>
            <a:r>
              <a:rPr lang="en-US" sz="1200" kern="1200" dirty="0" smtClean="0">
                <a:solidFill>
                  <a:schemeClr val="tx1"/>
                </a:solidFill>
                <a:latin typeface="Arial" charset="0"/>
                <a:ea typeface="+mn-ea"/>
                <a:cs typeface="+mn-cs"/>
              </a:rPr>
              <a:t> serves as the strategic target(s) for the performance and is typically written as a quantitative or qualitative statement.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Critical tasks</a:t>
            </a:r>
            <a:r>
              <a:rPr lang="en-US" sz="1200" kern="1200" dirty="0" smtClean="0">
                <a:solidFill>
                  <a:schemeClr val="tx1"/>
                </a:solidFill>
                <a:latin typeface="Arial" charset="0"/>
                <a:ea typeface="+mn-ea"/>
                <a:cs typeface="+mn-cs"/>
              </a:rPr>
              <a:t> identify the activities, resources, and responsibilities required to fulfill capability targets; in other words, “how” the capability target will be met.  Capability targets and critical tasks are based on operational plans, policies, and procedures to be exercised and tested during the drill.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Performance ratings </a:t>
            </a:r>
            <a:r>
              <a:rPr lang="en-US" sz="1200" kern="1200" dirty="0" smtClean="0">
                <a:solidFill>
                  <a:schemeClr val="tx1"/>
                </a:solidFill>
                <a:latin typeface="Arial" charset="0"/>
                <a:ea typeface="+mn-ea"/>
                <a:cs typeface="+mn-cs"/>
              </a:rPr>
              <a:t>are quantifiable and provide a clear measure how end-state expectations (capability targets) were met.  </a:t>
            </a:r>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42</a:t>
            </a:fld>
            <a:endParaRPr lang="en-US" dirty="0"/>
          </a:p>
        </p:txBody>
      </p:sp>
    </p:spTree>
    <p:extLst>
      <p:ext uri="{BB962C8B-B14F-4D97-AF65-F5344CB8AC3E}">
        <p14:creationId xmlns="" xmlns:p14="http://schemas.microsoft.com/office/powerpoint/2010/main" val="3922730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part</a:t>
            </a:r>
            <a:r>
              <a:rPr lang="en-US" baseline="0" dirty="0" smtClean="0"/>
              <a:t> of the EEG shows the CRC Station/Area the evaluator was assigned to, the drill objective, the core capability, the capability targets, associated critical tasks, and the reference plan, protocol, or procedure. </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44</a:t>
            </a:fld>
            <a:endParaRPr lang="en-US" dirty="0"/>
          </a:p>
        </p:txBody>
      </p:sp>
    </p:spTree>
    <p:extLst>
      <p:ext uri="{BB962C8B-B14F-4D97-AF65-F5344CB8AC3E}">
        <p14:creationId xmlns="" xmlns:p14="http://schemas.microsoft.com/office/powerpoint/2010/main" val="3312620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second</a:t>
            </a:r>
            <a:r>
              <a:rPr lang="en-US" baseline="0" dirty="0" smtClean="0"/>
              <a:t> part</a:t>
            </a:r>
            <a:r>
              <a:rPr lang="en-US" dirty="0" smtClean="0"/>
              <a:t> </a:t>
            </a:r>
            <a:r>
              <a:rPr lang="en-US" baseline="0" dirty="0" smtClean="0"/>
              <a:t>of the EEG shows the capability targets and critical tasks. On this page, evaluators assign a target rating and fill in the observation notes and explanation of the target rating.  The EEG also includes a ratings key and a place to include the final rating for that core capability. </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45</a:t>
            </a:fld>
            <a:endParaRPr lang="en-US" dirty="0"/>
          </a:p>
        </p:txBody>
      </p:sp>
    </p:spTree>
    <p:extLst>
      <p:ext uri="{BB962C8B-B14F-4D97-AF65-F5344CB8AC3E}">
        <p14:creationId xmlns="" xmlns:p14="http://schemas.microsoft.com/office/powerpoint/2010/main" val="27424697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Finally, the EEG</a:t>
            </a:r>
            <a:r>
              <a:rPr lang="en-US" baseline="0" dirty="0" smtClean="0"/>
              <a:t> includes an area to note strengths, areas for improvement, and additional observations related to the core capability evaluated. Evaluators also provide their name and contact information in case further clarification is needed in preparing the AAR.</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46</a:t>
            </a:fld>
            <a:endParaRPr lang="en-US" dirty="0"/>
          </a:p>
        </p:txBody>
      </p:sp>
    </p:spTree>
    <p:extLst>
      <p:ext uri="{BB962C8B-B14F-4D97-AF65-F5344CB8AC3E}">
        <p14:creationId xmlns="" xmlns:p14="http://schemas.microsoft.com/office/powerpoint/2010/main" val="16309447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Performed without Challenges: The targets and critical tasks associated with the core capability were completed in a manner that achieved the objective(s) and did not negatively impact the performance of other activities. Performance of this activity did not contribute to additional health and/or safety risks for the public or for emergency workers, and it was conducted in accordance with applicable plans, policies, procedures, regulations, and laws.</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Performed with some challenges: The above remains true,</a:t>
            </a:r>
            <a:r>
              <a:rPr lang="en-US" sz="1200" kern="1200" baseline="0" dirty="0" smtClean="0">
                <a:solidFill>
                  <a:schemeClr val="tx1"/>
                </a:solidFill>
                <a:latin typeface="Arial" charset="0"/>
                <a:ea typeface="+mn-ea"/>
                <a:cs typeface="+mn-cs"/>
              </a:rPr>
              <a:t> but o</a:t>
            </a:r>
            <a:r>
              <a:rPr lang="en-US" sz="1200" kern="1200" dirty="0" smtClean="0">
                <a:solidFill>
                  <a:schemeClr val="tx1"/>
                </a:solidFill>
                <a:latin typeface="Arial" charset="0"/>
                <a:ea typeface="+mn-ea"/>
                <a:cs typeface="+mn-cs"/>
              </a:rPr>
              <a:t>pportunities to enhance effectiveness and/or efficiency were identified. </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Performed with major challenges: Objectives were achieved, but performance had a negative impact</a:t>
            </a:r>
            <a:r>
              <a:rPr lang="en-US" sz="1200" kern="1200" baseline="0" dirty="0" smtClean="0">
                <a:solidFill>
                  <a:schemeClr val="tx1"/>
                </a:solidFill>
                <a:latin typeface="Arial" charset="0"/>
                <a:ea typeface="+mn-ea"/>
                <a:cs typeface="+mn-cs"/>
              </a:rPr>
              <a:t> on the performance of other activities, contributed to additional health and safety risks for the public or staff, and/or was not in accordance with applicable plans, procedures, protocols, policies, regulations, or laws.</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Unable to be performed: The targets and critical tasks were not performed in a manner that achieved the objective. </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47</a:t>
            </a:fld>
            <a:endParaRPr lang="en-US" dirty="0"/>
          </a:p>
        </p:txBody>
      </p:sp>
    </p:spTree>
    <p:extLst>
      <p:ext uri="{BB962C8B-B14F-4D97-AF65-F5344CB8AC3E}">
        <p14:creationId xmlns="" xmlns:p14="http://schemas.microsoft.com/office/powerpoint/2010/main" val="4213006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dirty="0" smtClean="0"/>
          </a:p>
        </p:txBody>
      </p:sp>
      <p:sp>
        <p:nvSpPr>
          <p:cNvPr id="54276" name="Slide Number Placeholder 3"/>
          <p:cNvSpPr>
            <a:spLocks noGrp="1"/>
          </p:cNvSpPr>
          <p:nvPr>
            <p:ph type="sldNum" sz="quarter" idx="5"/>
          </p:nvPr>
        </p:nvSpPr>
        <p:spPr>
          <a:noFill/>
        </p:spPr>
        <p:txBody>
          <a:bodyPr/>
          <a:lstStyle/>
          <a:p>
            <a:fld id="{26D14BC3-43A2-4A41-977B-E48A1A24DF78}" type="slidenum">
              <a:rPr lang="en-US" smtClean="0"/>
              <a:pPr/>
              <a:t>48</a:t>
            </a:fld>
            <a:endParaRPr lang="en-US" dirty="0" smtClean="0"/>
          </a:p>
        </p:txBody>
      </p:sp>
    </p:spTree>
    <p:extLst>
      <p:ext uri="{BB962C8B-B14F-4D97-AF65-F5344CB8AC3E}">
        <p14:creationId xmlns="" xmlns:p14="http://schemas.microsoft.com/office/powerpoint/2010/main" val="4086409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Core capabilities are the distinct critical elements necessary to achieve the National Preparedness Goal. During the drill design process, the Drill Planning Team selected drill objectives and aligned them to core capabilities, as shown here.</a:t>
            </a:r>
            <a:r>
              <a:rPr lang="en-US" baseline="0" dirty="0" smtClean="0"/>
              <a:t> Evaluators will observe and document how drill objectives and capabilities are met through the players’ ability to complete critical tasks and meet capability targets, in accordance with plans, procedures, and protocols for the CRC. </a:t>
            </a: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7</a:t>
            </a:fld>
            <a:endParaRPr lang="en-US" dirty="0"/>
          </a:p>
        </p:txBody>
      </p:sp>
    </p:spTree>
    <p:extLst>
      <p:ext uri="{BB962C8B-B14F-4D97-AF65-F5344CB8AC3E}">
        <p14:creationId xmlns="" xmlns:p14="http://schemas.microsoft.com/office/powerpoint/2010/main" val="352415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8</a:t>
            </a:fld>
            <a:endParaRPr lang="en-US" dirty="0"/>
          </a:p>
        </p:txBody>
      </p:sp>
    </p:spTree>
    <p:extLst>
      <p:ext uri="{BB962C8B-B14F-4D97-AF65-F5344CB8AC3E}">
        <p14:creationId xmlns="" xmlns:p14="http://schemas.microsoft.com/office/powerpoint/2010/main" val="2309009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9</a:t>
            </a:fld>
            <a:endParaRPr lang="en-US" dirty="0"/>
          </a:p>
        </p:txBody>
      </p:sp>
    </p:spTree>
    <p:extLst>
      <p:ext uri="{BB962C8B-B14F-4D97-AF65-F5344CB8AC3E}">
        <p14:creationId xmlns="" xmlns:p14="http://schemas.microsoft.com/office/powerpoint/2010/main" val="4027270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any organizations participating</a:t>
            </a:r>
            <a:r>
              <a:rPr lang="en-US" baseline="0" dirty="0" smtClean="0"/>
              <a:t> that have a </a:t>
            </a:r>
            <a:r>
              <a:rPr lang="en-US" dirty="0" smtClean="0"/>
              <a:t>limited extent of play.]</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10</a:t>
            </a:fld>
            <a:endParaRPr lang="en-US" dirty="0"/>
          </a:p>
        </p:txBody>
      </p:sp>
    </p:spTree>
    <p:extLst>
      <p:ext uri="{BB962C8B-B14F-4D97-AF65-F5344CB8AC3E}">
        <p14:creationId xmlns="" xmlns:p14="http://schemas.microsoft.com/office/powerpoint/2010/main" val="135699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if the full Hot Wash will be preceded</a:t>
            </a:r>
            <a:r>
              <a:rPr lang="en-US" baseline="0" dirty="0" smtClean="0"/>
              <a:t> by smaller Hot Washes in each individual area of the CRC. </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11</a:t>
            </a:fld>
            <a:endParaRPr lang="en-US" dirty="0"/>
          </a:p>
        </p:txBody>
      </p:sp>
    </p:spTree>
    <p:extLst>
      <p:ext uri="{BB962C8B-B14F-4D97-AF65-F5344CB8AC3E}">
        <p14:creationId xmlns="" xmlns:p14="http://schemas.microsoft.com/office/powerpoint/2010/main" val="458863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In any drill, assumptions and artificialities may be necessary to complete play in the time allotted and/or account for logistical limitations. Drill participants should accept that assumptions and artificialities are inherent in any drill and should not allow these considerations to negatively impact their participation. A full list of assumptions and artificialities is provided in the </a:t>
            </a:r>
            <a:r>
              <a:rPr lang="en-US" sz="1200" kern="1200" dirty="0" err="1" smtClean="0">
                <a:solidFill>
                  <a:schemeClr val="tx1"/>
                </a:solidFill>
                <a:latin typeface="Arial" charset="0"/>
                <a:ea typeface="+mn-ea"/>
                <a:cs typeface="+mn-cs"/>
              </a:rPr>
              <a:t>ExPlan</a:t>
            </a:r>
            <a:r>
              <a:rPr lang="en-US" sz="1200" kern="1200" dirty="0" smtClean="0">
                <a:solidFill>
                  <a:schemeClr val="tx1"/>
                </a:solidFill>
                <a:latin typeface="Arial" charset="0"/>
                <a:ea typeface="+mn-ea"/>
                <a:cs typeface="+mn-cs"/>
              </a:rPr>
              <a:t>.</a:t>
            </a:r>
            <a:r>
              <a:rPr lang="en-US" sz="1200" kern="1200" baseline="0" dirty="0" smtClean="0">
                <a:solidFill>
                  <a:schemeClr val="tx1"/>
                </a:solidFill>
                <a:latin typeface="Arial" charset="0"/>
                <a:ea typeface="+mn-ea"/>
                <a:cs typeface="+mn-cs"/>
              </a:rPr>
              <a:t> </a:t>
            </a:r>
          </a:p>
          <a:p>
            <a:endParaRPr lang="en-US" sz="1200" kern="1200" baseline="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t>
            </a:r>
            <a:r>
              <a:rPr lang="en-US" baseline="0" dirty="0" smtClean="0"/>
              <a:t>If the role of the </a:t>
            </a:r>
            <a:r>
              <a:rPr lang="en-US" baseline="0" dirty="0" err="1" smtClean="0"/>
              <a:t>SimCell</a:t>
            </a:r>
            <a:r>
              <a:rPr lang="en-US" baseline="0" dirty="0" smtClean="0"/>
              <a:t> expected to be extensive, include a separate slide on planned simulations and injects.]</a:t>
            </a:r>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14</a:t>
            </a:fld>
            <a:endParaRPr lang="en-US" dirty="0"/>
          </a:p>
        </p:txBody>
      </p:sp>
    </p:spTree>
    <p:extLst>
      <p:ext uri="{BB962C8B-B14F-4D97-AF65-F5344CB8AC3E}">
        <p14:creationId xmlns="" xmlns:p14="http://schemas.microsoft.com/office/powerpoint/2010/main" val="158834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4" name="Picture 5" descr="Your-Org-Logo"/>
          <p:cNvPicPr>
            <a:picLocks noChangeAspect="1" noChangeArrowheads="1"/>
          </p:cNvPicPr>
          <p:nvPr userDrawn="1"/>
        </p:nvPicPr>
        <p:blipFill>
          <a:blip r:embed="rId2" cstate="print"/>
          <a:srcRect/>
          <a:stretch>
            <a:fillRect/>
          </a:stretch>
        </p:blipFill>
        <p:spPr bwMode="auto">
          <a:xfrm>
            <a:off x="457200" y="5867400"/>
            <a:ext cx="2362200" cy="885825"/>
          </a:xfrm>
          <a:prstGeom prst="rect">
            <a:avLst/>
          </a:prstGeom>
          <a:noFill/>
          <a:ln w="9525">
            <a:noFill/>
            <a:miter lim="800000"/>
            <a:headEnd/>
            <a:tailEnd/>
          </a:ln>
        </p:spPr>
      </p:pic>
      <p:sp>
        <p:nvSpPr>
          <p:cNvPr id="13" name="Title 12"/>
          <p:cNvSpPr>
            <a:spLocks noGrp="1"/>
          </p:cNvSpPr>
          <p:nvPr>
            <p:ph type="title"/>
          </p:nvPr>
        </p:nvSpPr>
        <p:spPr>
          <a:xfrm>
            <a:off x="320040" y="356616"/>
            <a:ext cx="8229600" cy="704088"/>
          </a:xfrm>
        </p:spPr>
        <p:txBody>
          <a:bodyPr/>
          <a:lstStyle/>
          <a:p>
            <a:r>
              <a:rPr lang="en-US" dirty="0" smtClean="0"/>
              <a:t>Click to edit Master title style</a:t>
            </a:r>
            <a:endParaRPr lang="en-US" dirty="0"/>
          </a:p>
        </p:txBody>
      </p:sp>
      <p:sp>
        <p:nvSpPr>
          <p:cNvPr id="16" name="Text Placeholder 15"/>
          <p:cNvSpPr>
            <a:spLocks noGrp="1"/>
          </p:cNvSpPr>
          <p:nvPr>
            <p:ph type="body" sz="quarter" idx="11"/>
          </p:nvPr>
        </p:nvSpPr>
        <p:spPr>
          <a:xfrm>
            <a:off x="347472" y="1143000"/>
            <a:ext cx="8186928" cy="914400"/>
          </a:xfrm>
        </p:spPr>
        <p:txBody>
          <a:bodyPr/>
          <a:lstStyle>
            <a:lvl1pPr>
              <a:buNone/>
              <a:defRPr/>
            </a:lvl1pPr>
          </a:lstStyle>
          <a:p>
            <a:pPr lvl="0"/>
            <a:r>
              <a:rPr lang="en-US" dirty="0" smtClean="0"/>
              <a:t>Click to edit Master text styles</a:t>
            </a:r>
          </a:p>
        </p:txBody>
      </p:sp>
      <p:sp>
        <p:nvSpPr>
          <p:cNvPr id="5" name="Rectangle 4"/>
          <p:cNvSpPr>
            <a:spLocks noGrp="1" noChangeArrowheads="1"/>
          </p:cNvSpPr>
          <p:nvPr>
            <p:ph type="sldNum" sz="quarter" idx="12"/>
          </p:nvPr>
        </p:nvSpPr>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9" cstate="print">
            <a:extLst>
              <a:ext uri="{28A0092B-C50C-407E-A947-70E740481C1C}">
                <a14:useLocalDpi xmlns="" xmlns:a14="http://schemas.microsoft.com/office/drawing/2010/main" val="0"/>
              </a:ext>
            </a:extLst>
          </a:blip>
          <a:srcRect/>
          <a:stretch>
            <a:fillRect/>
          </a:stretch>
        </p:blipFill>
        <p:spPr bwMode="auto">
          <a:xfrm>
            <a:off x="457200" y="5867400"/>
            <a:ext cx="2362200" cy="885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40" r:id="rId17"/>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8.xml"/><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solidFill>
                  <a:schemeClr val="bg1"/>
                </a:solidFill>
              </a:rPr>
              <a:t>Directions for This Template</a:t>
            </a:r>
          </a:p>
        </p:txBody>
      </p:sp>
      <p:sp>
        <p:nvSpPr>
          <p:cNvPr id="3075" name="Content Placeholder 2"/>
          <p:cNvSpPr>
            <a:spLocks noGrp="1"/>
          </p:cNvSpPr>
          <p:nvPr>
            <p:ph idx="1"/>
          </p:nvPr>
        </p:nvSpPr>
        <p:spPr>
          <a:xfrm>
            <a:off x="457200" y="1600200"/>
            <a:ext cx="8229600" cy="4038600"/>
          </a:xfrm>
        </p:spPr>
        <p:txBody>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drill</a:t>
            </a:r>
          </a:p>
          <a:p>
            <a:pPr>
              <a:buClr>
                <a:schemeClr val="bg1"/>
              </a:buClr>
            </a:pPr>
            <a:r>
              <a:rPr lang="en-US" dirty="0" smtClean="0">
                <a:solidFill>
                  <a:schemeClr val="bg1"/>
                </a:solidFill>
              </a:rPr>
              <a:t>Delete any slides that are not relevant for your drill</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endParaRPr lang="en-US" dirty="0" smtClean="0"/>
          </a:p>
          <a:p>
            <a:pPr>
              <a:buClr>
                <a:schemeClr val="bg1"/>
              </a:buClr>
            </a:pPr>
            <a:endParaRPr lang="en-US" dirty="0" smtClean="0">
              <a:solidFill>
                <a:srgbClr val="999999"/>
              </a:solidFill>
            </a:endParaRPr>
          </a:p>
        </p:txBody>
      </p:sp>
      <p:sp>
        <p:nvSpPr>
          <p:cNvPr id="3076" name="Slide Number Placeholder 3"/>
          <p:cNvSpPr>
            <a:spLocks noGrp="1"/>
          </p:cNvSpPr>
          <p:nvPr>
            <p:ph type="sldNum" sz="quarter" idx="12"/>
          </p:nvPr>
        </p:nvSpPr>
        <p:spPr>
          <a:noFill/>
        </p:spPr>
        <p:txBody>
          <a:bodyPr/>
          <a:lstStyle/>
          <a:p>
            <a:fld id="{EA7B90F9-7C9C-48A8-A508-4C5EE73F8EE6}" type="slidenum">
              <a:rPr lang="en-US" smtClean="0"/>
              <a:pPr/>
              <a:t>1</a:t>
            </a:fld>
            <a:endParaRPr lang="en-US" dirty="0"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Participants</a:t>
            </a:r>
            <a:endParaRPr lang="en-US" dirty="0"/>
          </a:p>
        </p:txBody>
      </p:sp>
      <p:sp>
        <p:nvSpPr>
          <p:cNvPr id="3" name="Content Placeholder 2"/>
          <p:cNvSpPr>
            <a:spLocks noGrp="1"/>
          </p:cNvSpPr>
          <p:nvPr>
            <p:ph idx="1"/>
          </p:nvPr>
        </p:nvSpPr>
        <p:spPr/>
        <p:txBody>
          <a:bodyPr/>
          <a:lstStyle/>
          <a:p>
            <a:r>
              <a:rPr lang="en-US" dirty="0" smtClean="0"/>
              <a:t>[List of participating organizations and their roles in the drill]</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1143000"/>
          </a:xfrm>
        </p:spPr>
        <p:txBody>
          <a:bodyPr/>
          <a:lstStyle/>
          <a:p>
            <a:r>
              <a:rPr lang="en-US" dirty="0" smtClean="0"/>
              <a:t>Drill Schedule</a:t>
            </a:r>
          </a:p>
        </p:txBody>
      </p:sp>
      <p:sp>
        <p:nvSpPr>
          <p:cNvPr id="18436" name="Content Placeholder 4"/>
          <p:cNvSpPr>
            <a:spLocks noGrp="1"/>
          </p:cNvSpPr>
          <p:nvPr>
            <p:ph idx="1"/>
          </p:nvPr>
        </p:nvSpPr>
        <p:spPr>
          <a:xfrm>
            <a:off x="457200" y="990600"/>
            <a:ext cx="8229600" cy="4525963"/>
          </a:xfrm>
        </p:spPr>
        <p:txBody>
          <a:bodyPr>
            <a:noAutofit/>
          </a:bodyPr>
          <a:lstStyle/>
          <a:p>
            <a:r>
              <a:rPr lang="en-US" dirty="0" smtClean="0"/>
              <a:t>Controller/Evaluator briefing: [Date/time]</a:t>
            </a:r>
          </a:p>
          <a:p>
            <a:r>
              <a:rPr lang="en-US" dirty="0" smtClean="0"/>
              <a:t>Drill site setup: [Date/time]</a:t>
            </a:r>
          </a:p>
          <a:p>
            <a:r>
              <a:rPr lang="en-US" dirty="0" smtClean="0"/>
              <a:t>Drill: [Date]</a:t>
            </a:r>
          </a:p>
          <a:p>
            <a:pPr lvl="1"/>
            <a:r>
              <a:rPr lang="en-US" dirty="0" smtClean="0"/>
              <a:t>Participant registration: [Time]</a:t>
            </a:r>
          </a:p>
          <a:p>
            <a:pPr lvl="1"/>
            <a:r>
              <a:rPr lang="en-US" dirty="0" smtClean="0"/>
              <a:t>C/E final instructions and communications check: [Time]</a:t>
            </a:r>
          </a:p>
          <a:p>
            <a:pPr lvl="1"/>
            <a:r>
              <a:rPr lang="en-US" dirty="0" smtClean="0"/>
              <a:t>Participants in place: [Time]</a:t>
            </a:r>
          </a:p>
          <a:p>
            <a:pPr lvl="1"/>
            <a:r>
              <a:rPr lang="en-US" dirty="0" smtClean="0"/>
              <a:t>Start of drill (StartEx): [Time]</a:t>
            </a:r>
          </a:p>
          <a:p>
            <a:pPr lvl="1"/>
            <a:r>
              <a:rPr lang="en-US" dirty="0" smtClean="0"/>
              <a:t>End of drill (EndEx): [Time]</a:t>
            </a:r>
          </a:p>
          <a:p>
            <a:pPr lvl="1"/>
            <a:r>
              <a:rPr lang="en-US" dirty="0" smtClean="0"/>
              <a:t>Actor Debriefing: Immediately after </a:t>
            </a:r>
            <a:r>
              <a:rPr lang="en-US" dirty="0" err="1" smtClean="0"/>
              <a:t>EndEx</a:t>
            </a:r>
            <a:endParaRPr lang="en-US" dirty="0" smtClean="0"/>
          </a:p>
          <a:p>
            <a:pPr lvl="1"/>
            <a:r>
              <a:rPr lang="en-US" dirty="0" smtClean="0"/>
              <a:t>Hot Wash: Immediately after </a:t>
            </a:r>
            <a:r>
              <a:rPr lang="en-US" dirty="0" err="1" smtClean="0"/>
              <a:t>EndEx</a:t>
            </a:r>
            <a:r>
              <a:rPr lang="en-US" dirty="0" smtClean="0"/>
              <a:t>, for about 30 minutes</a:t>
            </a:r>
          </a:p>
          <a:p>
            <a:r>
              <a:rPr lang="en-US" dirty="0" smtClean="0"/>
              <a:t>Controller/Evaluator debriefing: [after Hot Wash]</a:t>
            </a:r>
          </a:p>
          <a:p>
            <a:r>
              <a:rPr lang="en-US" dirty="0" smtClean="0"/>
              <a:t>Cleanup</a:t>
            </a:r>
          </a:p>
        </p:txBody>
      </p:sp>
      <p:sp>
        <p:nvSpPr>
          <p:cNvPr id="18435" name="Slide Number Placeholder 3"/>
          <p:cNvSpPr>
            <a:spLocks noGrp="1"/>
          </p:cNvSpPr>
          <p:nvPr>
            <p:ph type="sldNum" sz="quarter" idx="12"/>
          </p:nvPr>
        </p:nvSpPr>
        <p:spPr>
          <a:noFill/>
        </p:spPr>
        <p:txBody>
          <a:bodyPr/>
          <a:lstStyle/>
          <a:p>
            <a:fld id="{4F6E46A7-0074-4773-A322-75660C87EDDA}" type="slidenum">
              <a:rPr lang="en-US" smtClean="0"/>
              <a:pPr/>
              <a:t>11</a:t>
            </a:fld>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lstStyle/>
          <a:p>
            <a:pPr eaLnBrk="1" hangingPunct="1"/>
            <a:r>
              <a:rPr lang="en-US" dirty="0" smtClean="0"/>
              <a:t>General Rules for Drill Play</a:t>
            </a:r>
          </a:p>
        </p:txBody>
      </p:sp>
      <p:sp>
        <p:nvSpPr>
          <p:cNvPr id="15364" name="Content Placeholder 4"/>
          <p:cNvSpPr>
            <a:spLocks noGrp="1"/>
          </p:cNvSpPr>
          <p:nvPr>
            <p:ph idx="1"/>
          </p:nvPr>
        </p:nvSpPr>
        <p:spPr/>
        <p:txBody>
          <a:bodyPr/>
          <a:lstStyle/>
          <a:p>
            <a:pPr>
              <a:spcBef>
                <a:spcPts val="675"/>
              </a:spcBef>
            </a:pPr>
            <a:r>
              <a:rPr lang="en-US" dirty="0" smtClean="0"/>
              <a:t>Play will be restricted to the delineated areas surrounding drill site</a:t>
            </a:r>
          </a:p>
          <a:p>
            <a:r>
              <a:rPr lang="en-US" dirty="0" smtClean="0"/>
              <a:t>Play begins as CRC staff members receive their assignments and actors begin to come through the CRC</a:t>
            </a:r>
          </a:p>
          <a:p>
            <a:r>
              <a:rPr lang="en-US" dirty="0" smtClean="0"/>
              <a:t>Controllers may call for a “time out” in his or her area to provide clarification or training to players for a critical action [delete if not applicable]</a:t>
            </a:r>
          </a:p>
          <a:p>
            <a:r>
              <a:rPr lang="en-US" dirty="0" smtClean="0"/>
              <a:t>Observers, media, and VIPs will be present but should not interfere with players and should remain in their own area. They are not permitted in areas where drill play is taking place</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12</a:t>
            </a:fld>
            <a:endParaRPr 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lstStyle/>
          <a:p>
            <a:pPr eaLnBrk="1" hangingPunct="1"/>
            <a:r>
              <a:rPr lang="en-US" dirty="0" smtClean="0"/>
              <a:t>General Rules for Drill Play (cont.)</a:t>
            </a:r>
          </a:p>
        </p:txBody>
      </p:sp>
      <p:sp>
        <p:nvSpPr>
          <p:cNvPr id="15364" name="Content Placeholder 4"/>
          <p:cNvSpPr>
            <a:spLocks noGrp="1"/>
          </p:cNvSpPr>
          <p:nvPr>
            <p:ph idx="1"/>
          </p:nvPr>
        </p:nvSpPr>
        <p:spPr/>
        <p:txBody>
          <a:bodyPr/>
          <a:lstStyle/>
          <a:p>
            <a:pPr>
              <a:spcBef>
                <a:spcPts val="675"/>
              </a:spcBef>
            </a:pPr>
            <a:r>
              <a:rPr lang="en-US" dirty="0" smtClean="0"/>
              <a:t>Photography, videotaping, or recording of drill play is not allowed without permission from the drill organizers</a:t>
            </a:r>
          </a:p>
          <a:p>
            <a:pPr lvl="1">
              <a:spcBef>
                <a:spcPts val="675"/>
              </a:spcBef>
            </a:pPr>
            <a:r>
              <a:rPr lang="en-US" dirty="0" smtClean="0"/>
              <a:t>If you see a player, actor or </a:t>
            </a:r>
            <a:r>
              <a:rPr lang="en-US" smtClean="0"/>
              <a:t>other person doing </a:t>
            </a:r>
            <a:r>
              <a:rPr lang="en-US" dirty="0" smtClean="0"/>
              <a:t>so, remind him/her of this policy</a:t>
            </a:r>
          </a:p>
          <a:p>
            <a:pPr>
              <a:spcBef>
                <a:spcPts val="675"/>
              </a:spcBef>
            </a:pPr>
            <a:r>
              <a:rPr lang="en-US" dirty="0" smtClean="0"/>
              <a:t>Tweeting, uploading, posting, etc. of drill information is not allowed without permission from the drill organizers</a:t>
            </a:r>
          </a:p>
          <a:p>
            <a:pPr lvl="1">
              <a:spcBef>
                <a:spcPts val="675"/>
              </a:spcBef>
            </a:pPr>
            <a:r>
              <a:rPr lang="en-US" dirty="0" smtClean="0"/>
              <a:t>If you see a player or actor doing so, remind him/her of this policy</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13</a:t>
            </a:fld>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normAutofit/>
          </a:bodyPr>
          <a:lstStyle/>
          <a:p>
            <a:pPr eaLnBrk="1" hangingPunct="1"/>
            <a:r>
              <a:rPr lang="en-US" dirty="0" smtClean="0"/>
              <a:t>Drill Assumptions and Artificialities</a:t>
            </a:r>
          </a:p>
        </p:txBody>
      </p:sp>
      <p:sp>
        <p:nvSpPr>
          <p:cNvPr id="14340" name="Content Placeholder 4"/>
          <p:cNvSpPr>
            <a:spLocks noGrp="1"/>
          </p:cNvSpPr>
          <p:nvPr>
            <p:ph idx="1"/>
          </p:nvPr>
        </p:nvSpPr>
        <p:spPr>
          <a:xfrm>
            <a:off x="457200" y="1219200"/>
            <a:ext cx="8382000" cy="4541838"/>
          </a:xfrm>
        </p:spPr>
        <p:txBody>
          <a:bodyPr>
            <a:normAutofit lnSpcReduction="10000"/>
          </a:bodyPr>
          <a:lstStyle/>
          <a:p>
            <a:pPr>
              <a:spcBef>
                <a:spcPts val="675"/>
              </a:spcBef>
            </a:pPr>
            <a:r>
              <a:rPr lang="en-US" dirty="0" smtClean="0"/>
              <a:t>Play begins after the decision to stand up the CRC has been made, the CRC facility has been set up, and CRC staff members are in place</a:t>
            </a:r>
          </a:p>
          <a:p>
            <a:pPr>
              <a:spcBef>
                <a:spcPts val="675"/>
              </a:spcBef>
            </a:pPr>
            <a:r>
              <a:rPr lang="en-US" dirty="0" smtClean="0"/>
              <a:t>The </a:t>
            </a:r>
            <a:r>
              <a:rPr lang="en-US" dirty="0" err="1" smtClean="0"/>
              <a:t>SimCell</a:t>
            </a:r>
            <a:r>
              <a:rPr lang="en-US" dirty="0" smtClean="0"/>
              <a:t> will simulate nonparticipating individuals and organizations</a:t>
            </a:r>
          </a:p>
          <a:p>
            <a:pPr>
              <a:spcBef>
                <a:spcPts val="675"/>
              </a:spcBef>
            </a:pPr>
            <a:r>
              <a:rPr lang="en-US" dirty="0" smtClean="0"/>
              <a:t>Volunteer actors will simulate members of the public at the CRC; actors may come through the CRC more than once, playing different roles</a:t>
            </a:r>
          </a:p>
          <a:p>
            <a:pPr>
              <a:spcBef>
                <a:spcPts val="675"/>
              </a:spcBef>
            </a:pPr>
            <a:r>
              <a:rPr lang="en-US" dirty="0" smtClean="0"/>
              <a:t>The Radiological Controller will take the actor’s Contamination Card to provide readings to the radiation detection staff</a:t>
            </a:r>
          </a:p>
          <a:p>
            <a:pPr>
              <a:spcBef>
                <a:spcPts val="675"/>
              </a:spcBef>
            </a:pPr>
            <a:r>
              <a:rPr lang="en-US" dirty="0" smtClean="0"/>
              <a:t>Medical assistance, other than taking vital signs, will be simulated</a:t>
            </a:r>
          </a:p>
          <a:p>
            <a:pPr>
              <a:spcBef>
                <a:spcPts val="675"/>
              </a:spcBef>
            </a:pPr>
            <a:r>
              <a:rPr lang="en-US" dirty="0" smtClean="0"/>
              <a:t>[List others to highlight, as appropriate]</a:t>
            </a:r>
          </a:p>
        </p:txBody>
      </p:sp>
      <p:sp>
        <p:nvSpPr>
          <p:cNvPr id="14338" name="Rectangle 4"/>
          <p:cNvSpPr>
            <a:spLocks noGrp="1" noChangeArrowheads="1"/>
          </p:cNvSpPr>
          <p:nvPr>
            <p:ph type="sldNum" sz="quarter" idx="12"/>
          </p:nvPr>
        </p:nvSpPr>
        <p:spPr>
          <a:noFill/>
        </p:spPr>
        <p:txBody>
          <a:bodyPr/>
          <a:lstStyle/>
          <a:p>
            <a:fld id="{057BFCBE-B235-4AB7-A1E4-E939162A3F85}" type="slidenum">
              <a:rPr lang="en-US" smtClean="0"/>
              <a:pPr/>
              <a:t>14</a:t>
            </a:fld>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2"/>
          <p:cNvSpPr>
            <a:spLocks noGrp="1" noChangeArrowheads="1"/>
          </p:cNvSpPr>
          <p:nvPr>
            <p:ph type="title"/>
          </p:nvPr>
        </p:nvSpPr>
        <p:spPr/>
        <p:txBody>
          <a:bodyPr/>
          <a:lstStyle/>
          <a:p>
            <a:pPr eaLnBrk="1" hangingPunct="1"/>
            <a:r>
              <a:rPr lang="en-US" dirty="0" smtClean="0"/>
              <a:t>Drill Communications</a:t>
            </a:r>
          </a:p>
        </p:txBody>
      </p:sp>
      <p:sp>
        <p:nvSpPr>
          <p:cNvPr id="20484" name="Content Placeholder 4"/>
          <p:cNvSpPr>
            <a:spLocks noGrp="1"/>
          </p:cNvSpPr>
          <p:nvPr>
            <p:ph idx="1"/>
          </p:nvPr>
        </p:nvSpPr>
        <p:spPr>
          <a:xfrm>
            <a:off x="457200" y="1447800"/>
            <a:ext cx="8077200" cy="4495800"/>
          </a:xfrm>
        </p:spPr>
        <p:txBody>
          <a:bodyPr>
            <a:normAutofit/>
          </a:bodyPr>
          <a:lstStyle/>
          <a:p>
            <a:pPr eaLnBrk="1" hangingPunct="1"/>
            <a:r>
              <a:rPr lang="en-US" sz="2400" dirty="0" smtClean="0"/>
              <a:t>Players will use routine, in-place agency communications systems</a:t>
            </a:r>
          </a:p>
          <a:p>
            <a:pPr eaLnBrk="1" hangingPunct="1"/>
            <a:r>
              <a:rPr lang="en-US" sz="2400" dirty="0" smtClean="0"/>
              <a:t>The C/E communications network enables controllers and evaluators to report emergencies or safety issues and coordinate injects</a:t>
            </a:r>
          </a:p>
          <a:p>
            <a:pPr eaLnBrk="1" hangingPunct="1"/>
            <a:r>
              <a:rPr lang="en-US" sz="2400" dirty="0" smtClean="0"/>
              <a:t>The primary means of communications will be [face to face, radio, cellular phone, etc.]</a:t>
            </a:r>
          </a:p>
          <a:p>
            <a:pPr eaLnBrk="1" hangingPunct="1"/>
            <a:r>
              <a:rPr lang="en-US" sz="2400" dirty="0" smtClean="0"/>
              <a:t>A list of [phone numbers or radio call signs] is in the C/E Handbook</a:t>
            </a:r>
          </a:p>
          <a:p>
            <a:endParaRPr lang="en-US" dirty="0" smtClean="0"/>
          </a:p>
        </p:txBody>
      </p:sp>
      <p:sp>
        <p:nvSpPr>
          <p:cNvPr id="20482" name="Rectangle 4"/>
          <p:cNvSpPr>
            <a:spLocks noGrp="1" noChangeArrowheads="1"/>
          </p:cNvSpPr>
          <p:nvPr>
            <p:ph type="sldNum" sz="quarter" idx="12"/>
          </p:nvPr>
        </p:nvSpPr>
        <p:spPr>
          <a:noFill/>
        </p:spPr>
        <p:txBody>
          <a:bodyPr/>
          <a:lstStyle/>
          <a:p>
            <a:fld id="{410104EF-2240-47D2-BB7E-58BB00A2F3A2}" type="slidenum">
              <a:rPr lang="en-US" smtClean="0"/>
              <a:pPr/>
              <a:t>15</a:t>
            </a:fld>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2"/>
          <p:cNvSpPr>
            <a:spLocks noGrp="1" noChangeArrowheads="1"/>
          </p:cNvSpPr>
          <p:nvPr>
            <p:ph type="title"/>
          </p:nvPr>
        </p:nvSpPr>
        <p:spPr/>
        <p:txBody>
          <a:bodyPr/>
          <a:lstStyle/>
          <a:p>
            <a:pPr eaLnBrk="1" hangingPunct="1"/>
            <a:r>
              <a:rPr lang="en-US" dirty="0" smtClean="0"/>
              <a:t>Drill Communications (cont.)</a:t>
            </a:r>
          </a:p>
        </p:txBody>
      </p:sp>
      <p:sp>
        <p:nvSpPr>
          <p:cNvPr id="20484" name="Content Placeholder 4"/>
          <p:cNvSpPr>
            <a:spLocks noGrp="1"/>
          </p:cNvSpPr>
          <p:nvPr>
            <p:ph idx="1"/>
          </p:nvPr>
        </p:nvSpPr>
        <p:spPr>
          <a:xfrm>
            <a:off x="457200" y="1447800"/>
            <a:ext cx="8077200" cy="4419600"/>
          </a:xfrm>
        </p:spPr>
        <p:txBody>
          <a:bodyPr>
            <a:normAutofit/>
          </a:bodyPr>
          <a:lstStyle/>
          <a:p>
            <a:pPr lvl="0"/>
            <a:r>
              <a:rPr lang="en-US" sz="2400" dirty="0" smtClean="0"/>
              <a:t>Begin and end all drill messages and communications made by telephone, email, radio, or in writing with the phrase, “</a:t>
            </a:r>
            <a:r>
              <a:rPr lang="en-US" sz="2400" b="1" dirty="0" smtClean="0"/>
              <a:t>This is a drill.</a:t>
            </a:r>
            <a:r>
              <a:rPr lang="en-US" sz="2400" dirty="0" smtClean="0"/>
              <a:t>”</a:t>
            </a:r>
          </a:p>
          <a:p>
            <a:pPr lvl="0"/>
            <a:r>
              <a:rPr lang="en-US" sz="2400" dirty="0" smtClean="0"/>
              <a:t>Controllers can temporarily stop drill play by saying “</a:t>
            </a:r>
            <a:r>
              <a:rPr lang="en-US" sz="2400" b="1" dirty="0" smtClean="0"/>
              <a:t>Time out.</a:t>
            </a:r>
            <a:r>
              <a:rPr lang="en-US" sz="2400" dirty="0" smtClean="0"/>
              <a:t>”</a:t>
            </a:r>
          </a:p>
          <a:p>
            <a:r>
              <a:rPr lang="en-US" sz="2400" dirty="0" smtClean="0"/>
              <a:t>In the event of a real emergency, say “</a:t>
            </a:r>
            <a:r>
              <a:rPr lang="en-US" sz="2400" b="1" dirty="0" smtClean="0"/>
              <a:t>This is a real-world emergency.</a:t>
            </a:r>
            <a:r>
              <a:rPr lang="en-US" sz="2400" dirty="0" smtClean="0"/>
              <a:t>”</a:t>
            </a:r>
          </a:p>
          <a:p>
            <a:endParaRPr lang="en-US" dirty="0" smtClean="0"/>
          </a:p>
        </p:txBody>
      </p:sp>
      <p:sp>
        <p:nvSpPr>
          <p:cNvPr id="20482" name="Rectangle 4"/>
          <p:cNvSpPr>
            <a:spLocks noGrp="1" noChangeArrowheads="1"/>
          </p:cNvSpPr>
          <p:nvPr>
            <p:ph type="sldNum" sz="quarter" idx="12"/>
          </p:nvPr>
        </p:nvSpPr>
        <p:spPr>
          <a:noFill/>
        </p:spPr>
        <p:txBody>
          <a:bodyPr/>
          <a:lstStyle/>
          <a:p>
            <a:fld id="{410104EF-2240-47D2-BB7E-58BB00A2F3A2}" type="slidenum">
              <a:rPr lang="en-US" smtClean="0"/>
              <a:pPr/>
              <a:t>16</a:t>
            </a:fld>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7"/>
          <p:cNvSpPr>
            <a:spLocks noGrp="1" noChangeArrowheads="1"/>
          </p:cNvSpPr>
          <p:nvPr>
            <p:ph type="title"/>
          </p:nvPr>
        </p:nvSpPr>
        <p:spPr/>
        <p:txBody>
          <a:bodyPr/>
          <a:lstStyle/>
          <a:p>
            <a:pPr eaLnBrk="1" hangingPunct="1"/>
            <a:r>
              <a:rPr lang="en-US" dirty="0" smtClean="0"/>
              <a:t>Safety</a:t>
            </a:r>
          </a:p>
        </p:txBody>
      </p:sp>
      <p:sp>
        <p:nvSpPr>
          <p:cNvPr id="17412" name="Content Placeholder 4"/>
          <p:cNvSpPr>
            <a:spLocks noGrp="1"/>
          </p:cNvSpPr>
          <p:nvPr>
            <p:ph idx="1"/>
          </p:nvPr>
        </p:nvSpPr>
        <p:spPr/>
        <p:txBody>
          <a:bodyPr/>
          <a:lstStyle/>
          <a:p>
            <a:pPr eaLnBrk="1" hangingPunct="1"/>
            <a:r>
              <a:rPr lang="en-US" dirty="0" smtClean="0"/>
              <a:t>Safety is EVERYONE’S concern</a:t>
            </a:r>
          </a:p>
          <a:p>
            <a:pPr eaLnBrk="1" hangingPunct="1"/>
            <a:r>
              <a:rPr lang="en-US" dirty="0" smtClean="0"/>
              <a:t>Safety concerns override drill execution</a:t>
            </a:r>
          </a:p>
          <a:p>
            <a:pPr eaLnBrk="1" hangingPunct="1"/>
            <a:r>
              <a:rPr lang="en-US" dirty="0" smtClean="0"/>
              <a:t>Be aware of your environment and the responders’ activities</a:t>
            </a:r>
          </a:p>
          <a:p>
            <a:pPr eaLnBrk="1" hangingPunct="1"/>
            <a:r>
              <a:rPr lang="en-US" dirty="0" smtClean="0"/>
              <a:t>Controllers and evaluators must immediately inform the Safety Controller or Lead Controller of safety concerns</a:t>
            </a:r>
          </a:p>
          <a:p>
            <a:pPr eaLnBrk="1" hangingPunct="1"/>
            <a:r>
              <a:rPr lang="en-US" dirty="0" smtClean="0"/>
              <a:t>The Safety Controller for this drill is [name]</a:t>
            </a:r>
          </a:p>
          <a:p>
            <a:pPr eaLnBrk="1" hangingPunct="1"/>
            <a:r>
              <a:rPr lang="en-US" dirty="0" smtClean="0"/>
              <a:t>Report any injuries</a:t>
            </a:r>
          </a:p>
          <a:p>
            <a:pPr eaLnBrk="1" hangingPunct="1"/>
            <a:r>
              <a:rPr lang="en-US" dirty="0" smtClean="0"/>
              <a:t>Actual emergencies will be identified by saying </a:t>
            </a:r>
            <a:r>
              <a:rPr lang="en-US" b="1" dirty="0" smtClean="0"/>
              <a:t>“this is a real-world emergency”</a:t>
            </a:r>
            <a:endParaRPr lang="en-US" dirty="0" smtClean="0"/>
          </a:p>
          <a:p>
            <a:endParaRPr lang="en-US" dirty="0" smtClean="0"/>
          </a:p>
        </p:txBody>
      </p:sp>
      <p:sp>
        <p:nvSpPr>
          <p:cNvPr id="17410" name="Rectangle 4"/>
          <p:cNvSpPr>
            <a:spLocks noGrp="1" noChangeArrowheads="1"/>
          </p:cNvSpPr>
          <p:nvPr>
            <p:ph type="sldNum" sz="quarter" idx="12"/>
          </p:nvPr>
        </p:nvSpPr>
        <p:spPr>
          <a:noFill/>
        </p:spPr>
        <p:txBody>
          <a:bodyPr/>
          <a:lstStyle/>
          <a:p>
            <a:fld id="{3D1744C9-7A76-4151-9986-E1DAD1F53B5E}" type="slidenum">
              <a:rPr lang="en-US" smtClean="0"/>
              <a:pPr/>
              <a:t>17</a:t>
            </a:fld>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Drill Area</a:t>
            </a:r>
          </a:p>
        </p:txBody>
      </p:sp>
      <p:sp>
        <p:nvSpPr>
          <p:cNvPr id="19460" name="Content Placeholder 4"/>
          <p:cNvSpPr>
            <a:spLocks noGrp="1"/>
          </p:cNvSpPr>
          <p:nvPr>
            <p:ph idx="1"/>
          </p:nvPr>
        </p:nvSpPr>
        <p:spPr/>
        <p:txBody>
          <a:bodyPr/>
          <a:lstStyle/>
          <a:p>
            <a:r>
              <a:rPr lang="en-US" dirty="0" smtClean="0"/>
              <a:t>[Maps]</a:t>
            </a:r>
          </a:p>
          <a:p>
            <a:endParaRPr lang="en-US" dirty="0" smtClean="0"/>
          </a:p>
        </p:txBody>
      </p:sp>
      <p:sp>
        <p:nvSpPr>
          <p:cNvPr id="19459" name="Slide Number Placeholder 3"/>
          <p:cNvSpPr>
            <a:spLocks noGrp="1"/>
          </p:cNvSpPr>
          <p:nvPr>
            <p:ph type="sldNum" sz="quarter" idx="12"/>
          </p:nvPr>
        </p:nvSpPr>
        <p:spPr>
          <a:noFill/>
        </p:spPr>
        <p:txBody>
          <a:bodyPr/>
          <a:lstStyle/>
          <a:p>
            <a:fld id="{79E6AC54-EEA7-47BE-A043-444EF313E7AE}" type="slidenum">
              <a:rPr lang="en-US" smtClean="0"/>
              <a:pPr/>
              <a:t>18</a:t>
            </a:fld>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Drill Identification</a:t>
            </a:r>
          </a:p>
        </p:txBody>
      </p:sp>
      <p:sp>
        <p:nvSpPr>
          <p:cNvPr id="21507" name="Content Placeholder 2"/>
          <p:cNvSpPr>
            <a:spLocks noGrp="1"/>
          </p:cNvSpPr>
          <p:nvPr>
            <p:ph idx="1"/>
          </p:nvPr>
        </p:nvSpPr>
        <p:spPr>
          <a:xfrm>
            <a:off x="457200" y="1371600"/>
            <a:ext cx="8229600" cy="4525963"/>
          </a:xfrm>
        </p:spPr>
        <p:txBody>
          <a:bodyPr/>
          <a:lstStyle/>
          <a:p>
            <a:pPr eaLnBrk="1" hangingPunct="1">
              <a:buFont typeface="Wingdings" pitchFamily="2" charset="2"/>
              <a:buNone/>
              <a:tabLst>
                <a:tab pos="3316288" algn="l"/>
              </a:tabLst>
            </a:pPr>
            <a:r>
              <a:rPr lang="en-US" dirty="0" smtClean="0"/>
              <a:t>Controllers	</a:t>
            </a:r>
            <a:r>
              <a:rPr lang="en-US" dirty="0" smtClean="0">
                <a:solidFill>
                  <a:srgbClr val="00B050"/>
                </a:solidFill>
              </a:rPr>
              <a:t>Green</a:t>
            </a:r>
            <a:r>
              <a:rPr lang="en-US" dirty="0" smtClean="0"/>
              <a:t> badges</a:t>
            </a:r>
          </a:p>
          <a:p>
            <a:pPr eaLnBrk="1" hangingPunct="1">
              <a:buFont typeface="Wingdings" pitchFamily="2" charset="2"/>
              <a:buNone/>
              <a:tabLst>
                <a:tab pos="3316288" algn="l"/>
              </a:tabLst>
            </a:pPr>
            <a:r>
              <a:rPr lang="en-US" dirty="0" smtClean="0"/>
              <a:t>Evaluators	</a:t>
            </a:r>
            <a:r>
              <a:rPr lang="en-US" dirty="0" smtClean="0">
                <a:solidFill>
                  <a:srgbClr val="FF0000"/>
                </a:solidFill>
              </a:rPr>
              <a:t>Red</a:t>
            </a:r>
            <a:r>
              <a:rPr lang="en-US" dirty="0" smtClean="0"/>
              <a:t> badges</a:t>
            </a:r>
          </a:p>
          <a:p>
            <a:pPr eaLnBrk="1" hangingPunct="1">
              <a:buFont typeface="Wingdings" pitchFamily="2" charset="2"/>
              <a:buNone/>
              <a:tabLst>
                <a:tab pos="3316288" algn="l"/>
              </a:tabLst>
            </a:pPr>
            <a:r>
              <a:rPr lang="en-US" dirty="0" smtClean="0"/>
              <a:t>Support staff	</a:t>
            </a:r>
            <a:r>
              <a:rPr lang="en-US" dirty="0" smtClean="0">
                <a:solidFill>
                  <a:schemeClr val="bg2">
                    <a:lumMod val="50000"/>
                  </a:schemeClr>
                </a:solidFill>
              </a:rPr>
              <a:t>Brown</a:t>
            </a:r>
            <a:r>
              <a:rPr lang="en-US" dirty="0" smtClean="0"/>
              <a:t> badges</a:t>
            </a:r>
          </a:p>
          <a:p>
            <a:pPr eaLnBrk="1" hangingPunct="1">
              <a:buFont typeface="Wingdings" pitchFamily="2" charset="2"/>
              <a:buNone/>
              <a:tabLst>
                <a:tab pos="3316288" algn="l"/>
              </a:tabLst>
            </a:pPr>
            <a:r>
              <a:rPr lang="en-US" dirty="0" smtClean="0"/>
              <a:t>Players	</a:t>
            </a:r>
            <a:r>
              <a:rPr lang="en-US" dirty="0" smtClean="0">
                <a:solidFill>
                  <a:srgbClr val="FFFF00"/>
                </a:solidFill>
              </a:rPr>
              <a:t>Yellow</a:t>
            </a:r>
            <a:r>
              <a:rPr lang="en-US" dirty="0" smtClean="0"/>
              <a:t> badges</a:t>
            </a:r>
          </a:p>
          <a:p>
            <a:pPr eaLnBrk="1" hangingPunct="1">
              <a:buFont typeface="Wingdings" pitchFamily="2" charset="2"/>
              <a:buNone/>
              <a:tabLst>
                <a:tab pos="3316288" algn="l"/>
              </a:tabLst>
            </a:pPr>
            <a:r>
              <a:rPr lang="en-US" dirty="0" smtClean="0"/>
              <a:t>Observers	</a:t>
            </a:r>
            <a:r>
              <a:rPr lang="en-US" dirty="0" smtClean="0">
                <a:solidFill>
                  <a:srgbClr val="002F80"/>
                </a:solidFill>
              </a:rPr>
              <a:t>Blue</a:t>
            </a:r>
            <a:r>
              <a:rPr lang="en-US" dirty="0" smtClean="0"/>
              <a:t> badges</a:t>
            </a:r>
          </a:p>
          <a:p>
            <a:pPr eaLnBrk="1" hangingPunct="1">
              <a:buFont typeface="Wingdings" pitchFamily="2" charset="2"/>
              <a:buNone/>
              <a:tabLst>
                <a:tab pos="3316288" algn="l"/>
              </a:tabLst>
            </a:pPr>
            <a:r>
              <a:rPr lang="en-US" dirty="0" smtClean="0"/>
              <a:t>Media	</a:t>
            </a:r>
            <a:r>
              <a:rPr lang="en-US" dirty="0" smtClean="0">
                <a:solidFill>
                  <a:schemeClr val="accent2">
                    <a:lumMod val="60000"/>
                    <a:lumOff val="40000"/>
                  </a:schemeClr>
                </a:solidFill>
              </a:rPr>
              <a:t>Pink</a:t>
            </a:r>
            <a:r>
              <a:rPr lang="en-US" dirty="0" smtClean="0"/>
              <a:t> badges</a:t>
            </a:r>
          </a:p>
          <a:p>
            <a:pPr eaLnBrk="1" hangingPunct="1">
              <a:buFont typeface="Wingdings" pitchFamily="2" charset="2"/>
              <a:buNone/>
              <a:tabLst>
                <a:tab pos="3316288" algn="l"/>
              </a:tabLst>
            </a:pPr>
            <a:r>
              <a:rPr lang="en-US" dirty="0" smtClean="0"/>
              <a:t>Actors	</a:t>
            </a:r>
            <a:r>
              <a:rPr lang="en-US" dirty="0" smtClean="0">
                <a:solidFill>
                  <a:srgbClr val="FFC000"/>
                </a:solidFill>
              </a:rPr>
              <a:t>Orange</a:t>
            </a:r>
            <a:r>
              <a:rPr lang="en-US" dirty="0" smtClean="0"/>
              <a:t> badges</a:t>
            </a:r>
          </a:p>
          <a:p>
            <a:pPr eaLnBrk="1" hangingPunct="1">
              <a:buFont typeface="Wingdings" pitchFamily="2" charset="2"/>
              <a:buNone/>
              <a:tabLst>
                <a:tab pos="3316288" algn="l"/>
              </a:tabLst>
            </a:pPr>
            <a:endParaRPr lang="en-US" dirty="0" smtClean="0"/>
          </a:p>
          <a:p>
            <a:pPr marL="0" indent="0" eaLnBrk="1" hangingPunct="1">
              <a:spcBef>
                <a:spcPts val="0"/>
              </a:spcBef>
              <a:buFont typeface="Wingdings" pitchFamily="2" charset="2"/>
              <a:buNone/>
              <a:tabLst>
                <a:tab pos="3316288" algn="l"/>
              </a:tabLst>
            </a:pPr>
            <a:r>
              <a:rPr lang="en-US" dirty="0" smtClean="0"/>
              <a:t>Unauthorized/unidentified persons are not permitted in the drill area.</a:t>
            </a:r>
          </a:p>
          <a:p>
            <a:pPr eaLnBrk="1" hangingPunct="1">
              <a:buFont typeface="Wingdings" pitchFamily="2" charset="2"/>
              <a:buNone/>
              <a:tabLst>
                <a:tab pos="3316288" algn="l"/>
              </a:tabLst>
            </a:pPr>
            <a:r>
              <a:rPr lang="en-US" dirty="0" smtClean="0"/>
              <a:t>Unauthorized persons will be escorted off the site.</a:t>
            </a:r>
          </a:p>
          <a:p>
            <a:pPr>
              <a:buFont typeface="Wingdings" pitchFamily="2" charset="2"/>
              <a:buNone/>
              <a:tabLst>
                <a:tab pos="3316288" algn="l"/>
              </a:tabLst>
            </a:pPr>
            <a:endParaRPr lang="en-US" dirty="0" smtClean="0"/>
          </a:p>
        </p:txBody>
      </p:sp>
      <p:sp>
        <p:nvSpPr>
          <p:cNvPr id="21508" name="Slide Number Placeholder 3"/>
          <p:cNvSpPr>
            <a:spLocks noGrp="1"/>
          </p:cNvSpPr>
          <p:nvPr>
            <p:ph type="sldNum" sz="quarter" idx="12"/>
          </p:nvPr>
        </p:nvSpPr>
        <p:spPr>
          <a:noFill/>
        </p:spPr>
        <p:txBody>
          <a:bodyPr/>
          <a:lstStyle/>
          <a:p>
            <a:fld id="{3C124AC5-9F3B-470E-A793-4A612C01E82E}" type="slidenum">
              <a:rPr lang="en-US" smtClean="0"/>
              <a:pPr/>
              <a:t>19</a:t>
            </a:fld>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a:t>
            </a:r>
            <a:r>
              <a:rPr lang="en-US" dirty="0" smtClean="0">
                <a:solidFill>
                  <a:schemeClr val="tx1"/>
                </a:solidFill>
                <a:cs typeface="Arial" charset="0"/>
              </a:rPr>
              <a:t>planners and controllers/evaluators </a:t>
            </a:r>
            <a:r>
              <a:rPr lang="en-US" dirty="0">
                <a:solidFill>
                  <a:schemeClr val="tx1"/>
                </a:solidFill>
                <a:cs typeface="Arial" charset="0"/>
              </a:rPr>
              <a:t>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2</a:t>
            </a:fld>
            <a:endParaRPr lang="en-US" dirty="0"/>
          </a:p>
        </p:txBody>
      </p:sp>
    </p:spTree>
    <p:extLst>
      <p:ext uri="{BB962C8B-B14F-4D97-AF65-F5344CB8AC3E}">
        <p14:creationId xmlns="" xmlns:p14="http://schemas.microsoft.com/office/powerpoint/2010/main" val="1742478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7"/>
          <p:cNvSpPr>
            <a:spLocks noGrp="1" noChangeArrowheads="1"/>
          </p:cNvSpPr>
          <p:nvPr>
            <p:ph type="title"/>
          </p:nvPr>
        </p:nvSpPr>
        <p:spPr/>
        <p:txBody>
          <a:bodyPr/>
          <a:lstStyle/>
          <a:p>
            <a:pPr eaLnBrk="1" hangingPunct="1"/>
            <a:r>
              <a:rPr lang="en-US" dirty="0" smtClean="0"/>
              <a:t>Administrative Details</a:t>
            </a:r>
          </a:p>
        </p:txBody>
      </p:sp>
      <p:sp>
        <p:nvSpPr>
          <p:cNvPr id="24580" name="Content Placeholder 4"/>
          <p:cNvSpPr>
            <a:spLocks noGrp="1"/>
          </p:cNvSpPr>
          <p:nvPr>
            <p:ph idx="1"/>
          </p:nvPr>
        </p:nvSpPr>
        <p:spPr>
          <a:xfrm>
            <a:off x="457200" y="1295400"/>
            <a:ext cx="8229600" cy="4525963"/>
          </a:xfrm>
        </p:spPr>
        <p:txBody>
          <a:bodyPr/>
          <a:lstStyle/>
          <a:p>
            <a:pPr eaLnBrk="1" hangingPunct="1"/>
            <a:r>
              <a:rPr lang="en-US" dirty="0" smtClean="0"/>
              <a:t>[Parking and transportation]</a:t>
            </a:r>
          </a:p>
          <a:p>
            <a:pPr eaLnBrk="1" hangingPunct="1"/>
            <a:r>
              <a:rPr lang="en-US" dirty="0" smtClean="0"/>
              <a:t>[Security/access restrictions]</a:t>
            </a:r>
          </a:p>
          <a:p>
            <a:pPr eaLnBrk="1" hangingPunct="1"/>
            <a:r>
              <a:rPr lang="en-US" dirty="0" smtClean="0"/>
              <a:t>[Restroom locations] </a:t>
            </a:r>
          </a:p>
          <a:p>
            <a:pPr eaLnBrk="1" hangingPunct="1"/>
            <a:r>
              <a:rPr lang="en-US" dirty="0" smtClean="0"/>
              <a:t>[Food and water]</a:t>
            </a:r>
          </a:p>
          <a:p>
            <a:pPr eaLnBrk="1" hangingPunct="1"/>
            <a:r>
              <a:rPr lang="en-US" dirty="0" smtClean="0"/>
              <a:t>[Smoking policy]</a:t>
            </a:r>
          </a:p>
          <a:p>
            <a:pPr eaLnBrk="1" hangingPunct="1"/>
            <a:r>
              <a:rPr lang="en-US" dirty="0" smtClean="0"/>
              <a:t>[Drill cleanup]</a:t>
            </a:r>
          </a:p>
          <a:p>
            <a:pPr eaLnBrk="1" hangingPunct="1">
              <a:lnSpc>
                <a:spcPct val="90000"/>
              </a:lnSpc>
            </a:pPr>
            <a:r>
              <a:rPr lang="en-US" dirty="0" smtClean="0"/>
              <a:t>[Others as necessary]</a:t>
            </a:r>
          </a:p>
          <a:p>
            <a:pPr eaLnBrk="1" hangingPunct="1"/>
            <a:r>
              <a:rPr lang="en-US" dirty="0" smtClean="0"/>
              <a:t>After the Hot Wash, please return:</a:t>
            </a:r>
          </a:p>
          <a:p>
            <a:pPr lvl="1" eaLnBrk="1" hangingPunct="1">
              <a:buFont typeface="Arial" charset="0"/>
              <a:buChar char="‒"/>
            </a:pPr>
            <a:r>
              <a:rPr lang="en-US" dirty="0" smtClean="0"/>
              <a:t>All badges </a:t>
            </a:r>
          </a:p>
          <a:p>
            <a:pPr lvl="1" eaLnBrk="1" hangingPunct="1">
              <a:buFont typeface="Arial" charset="0"/>
              <a:buChar char="‒"/>
            </a:pPr>
            <a:r>
              <a:rPr lang="en-US" dirty="0" smtClean="0"/>
              <a:t>All documentation (EEGs and any notes/logs)</a:t>
            </a:r>
          </a:p>
          <a:p>
            <a:pPr lvl="1" eaLnBrk="1" hangingPunct="1">
              <a:buFont typeface="Arial" charset="0"/>
              <a:buChar char="‒"/>
            </a:pPr>
            <a:r>
              <a:rPr lang="en-US" dirty="0" smtClean="0"/>
              <a:t>Participant feedback form</a:t>
            </a:r>
          </a:p>
          <a:p>
            <a:endParaRPr lang="en-US" dirty="0" smtClean="0"/>
          </a:p>
        </p:txBody>
      </p:sp>
      <p:sp>
        <p:nvSpPr>
          <p:cNvPr id="24578" name="Rectangle 4"/>
          <p:cNvSpPr>
            <a:spLocks noGrp="1" noChangeArrowheads="1"/>
          </p:cNvSpPr>
          <p:nvPr>
            <p:ph type="sldNum" sz="quarter" idx="12"/>
          </p:nvPr>
        </p:nvSpPr>
        <p:spPr>
          <a:noFill/>
        </p:spPr>
        <p:txBody>
          <a:bodyPr/>
          <a:lstStyle/>
          <a:p>
            <a:fld id="{DED372A8-01A2-4416-80DF-59BC3F50A5C9}" type="slidenum">
              <a:rPr lang="en-US" smtClean="0"/>
              <a:pPr/>
              <a:t>20</a:t>
            </a:fld>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7"/>
          <p:cNvSpPr>
            <a:spLocks noGrp="1" noChangeArrowheads="1"/>
          </p:cNvSpPr>
          <p:nvPr>
            <p:ph type="title"/>
          </p:nvPr>
        </p:nvSpPr>
        <p:spPr>
          <a:xfrm>
            <a:off x="457200" y="152400"/>
            <a:ext cx="8229600" cy="1143000"/>
          </a:xfrm>
        </p:spPr>
        <p:txBody>
          <a:bodyPr>
            <a:normAutofit/>
          </a:bodyPr>
          <a:lstStyle/>
          <a:p>
            <a:pPr eaLnBrk="1" hangingPunct="1"/>
            <a:r>
              <a:rPr lang="en-US" dirty="0" smtClean="0"/>
              <a:t>Controller and Evaluator Packages</a:t>
            </a:r>
          </a:p>
        </p:txBody>
      </p:sp>
      <p:sp>
        <p:nvSpPr>
          <p:cNvPr id="31748" name="Content Placeholder 4"/>
          <p:cNvSpPr>
            <a:spLocks noGrp="1"/>
          </p:cNvSpPr>
          <p:nvPr>
            <p:ph idx="1"/>
          </p:nvPr>
        </p:nvSpPr>
        <p:spPr>
          <a:xfrm>
            <a:off x="457200" y="1143000"/>
            <a:ext cx="8229600" cy="4724400"/>
          </a:xfrm>
        </p:spPr>
        <p:txBody>
          <a:bodyPr>
            <a:noAutofit/>
          </a:bodyPr>
          <a:lstStyle/>
          <a:p>
            <a:pPr eaLnBrk="1" hangingPunct="1">
              <a:spcBef>
                <a:spcPts val="675"/>
              </a:spcBef>
            </a:pPr>
            <a:r>
              <a:rPr lang="en-US" sz="2000" dirty="0" smtClean="0"/>
              <a:t>Exercise Plan (</a:t>
            </a:r>
            <a:r>
              <a:rPr lang="en-US" sz="2000" dirty="0" err="1" smtClean="0"/>
              <a:t>ExPlan</a:t>
            </a:r>
            <a:r>
              <a:rPr lang="en-US" sz="2000" dirty="0" smtClean="0"/>
              <a:t>)</a:t>
            </a:r>
          </a:p>
          <a:p>
            <a:pPr lvl="1">
              <a:spcBef>
                <a:spcPts val="675"/>
              </a:spcBef>
            </a:pPr>
            <a:r>
              <a:rPr lang="en-US" sz="2000" dirty="0" smtClean="0"/>
              <a:t>Drill schedule</a:t>
            </a:r>
          </a:p>
          <a:p>
            <a:pPr lvl="1">
              <a:spcBef>
                <a:spcPts val="675"/>
              </a:spcBef>
            </a:pPr>
            <a:r>
              <a:rPr lang="en-US" sz="2000" dirty="0" smtClean="0"/>
              <a:t>Participants </a:t>
            </a:r>
          </a:p>
          <a:p>
            <a:pPr lvl="1">
              <a:spcBef>
                <a:spcPts val="675"/>
              </a:spcBef>
            </a:pPr>
            <a:r>
              <a:rPr lang="en-US" sz="2000" dirty="0" smtClean="0"/>
              <a:t>Communications plan</a:t>
            </a:r>
          </a:p>
          <a:p>
            <a:pPr lvl="1">
              <a:spcBef>
                <a:spcPts val="675"/>
              </a:spcBef>
            </a:pPr>
            <a:r>
              <a:rPr lang="en-US" sz="2000" dirty="0" smtClean="0"/>
              <a:t>Drill site maps</a:t>
            </a:r>
          </a:p>
          <a:p>
            <a:pPr eaLnBrk="1" hangingPunct="1">
              <a:spcBef>
                <a:spcPts val="675"/>
              </a:spcBef>
            </a:pPr>
            <a:r>
              <a:rPr lang="en-US" sz="2000" dirty="0" smtClean="0"/>
              <a:t>Controller/Evaluator (C/E) Handbook</a:t>
            </a:r>
          </a:p>
          <a:p>
            <a:pPr lvl="1" eaLnBrk="1" hangingPunct="1">
              <a:spcBef>
                <a:spcPts val="675"/>
              </a:spcBef>
              <a:buFont typeface="Arial" charset="0"/>
              <a:buChar char="‒"/>
            </a:pPr>
            <a:r>
              <a:rPr lang="en-US" sz="2000" dirty="0" smtClean="0"/>
              <a:t>Scenario and MSEL (for controllers)</a:t>
            </a:r>
          </a:p>
          <a:p>
            <a:pPr lvl="1" eaLnBrk="1" hangingPunct="1">
              <a:spcBef>
                <a:spcPts val="675"/>
              </a:spcBef>
              <a:buFont typeface="Arial" charset="0"/>
              <a:buChar char="‒"/>
            </a:pPr>
            <a:r>
              <a:rPr lang="en-US" sz="2000" dirty="0" smtClean="0"/>
              <a:t>C/E assignments</a:t>
            </a:r>
          </a:p>
          <a:p>
            <a:pPr lvl="1" eaLnBrk="1" hangingPunct="1">
              <a:spcBef>
                <a:spcPts val="675"/>
              </a:spcBef>
              <a:buFont typeface="Arial" charset="0"/>
              <a:buChar char="‒"/>
            </a:pPr>
            <a:r>
              <a:rPr lang="en-US" sz="2000" dirty="0" smtClean="0"/>
              <a:t>Exercise Evaluation Guides (EEGs) (for evaluators)</a:t>
            </a:r>
          </a:p>
          <a:p>
            <a:pPr lvl="1" eaLnBrk="1" hangingPunct="1">
              <a:spcBef>
                <a:spcPts val="675"/>
              </a:spcBef>
              <a:buFont typeface="Arial" charset="0"/>
              <a:buChar char="‒"/>
            </a:pPr>
            <a:r>
              <a:rPr lang="en-US" sz="2000" dirty="0" smtClean="0"/>
              <a:t>Events Log</a:t>
            </a:r>
          </a:p>
          <a:p>
            <a:pPr eaLnBrk="1" hangingPunct="1">
              <a:spcBef>
                <a:spcPts val="675"/>
              </a:spcBef>
            </a:pPr>
            <a:r>
              <a:rPr lang="en-US" sz="2000" dirty="0" err="1" smtClean="0"/>
              <a:t>Symptomology</a:t>
            </a:r>
            <a:r>
              <a:rPr lang="en-US" sz="2000" dirty="0" smtClean="0"/>
              <a:t> Cards (for controllers)</a:t>
            </a:r>
          </a:p>
          <a:p>
            <a:pPr eaLnBrk="1" hangingPunct="1">
              <a:spcBef>
                <a:spcPts val="675"/>
              </a:spcBef>
            </a:pPr>
            <a:r>
              <a:rPr lang="en-US" sz="2000" dirty="0" smtClean="0"/>
              <a:t>Relevant plans, procedures, and protocols (for evaluators)</a:t>
            </a:r>
          </a:p>
        </p:txBody>
      </p:sp>
      <p:sp>
        <p:nvSpPr>
          <p:cNvPr id="31746" name="Rectangle 4"/>
          <p:cNvSpPr>
            <a:spLocks noGrp="1" noChangeArrowheads="1"/>
          </p:cNvSpPr>
          <p:nvPr>
            <p:ph type="sldNum" sz="quarter" idx="12"/>
          </p:nvPr>
        </p:nvSpPr>
        <p:spPr>
          <a:noFill/>
        </p:spPr>
        <p:txBody>
          <a:bodyPr/>
          <a:lstStyle/>
          <a:p>
            <a:fld id="{93966CAF-0FEB-48B4-AD14-2A4294D79DFE}" type="slidenum">
              <a:rPr lang="en-US" smtClean="0"/>
              <a:pPr/>
              <a:t>21</a:t>
            </a:fld>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MSEL and Other Injects</a:t>
            </a:r>
          </a:p>
        </p:txBody>
      </p:sp>
      <p:sp>
        <p:nvSpPr>
          <p:cNvPr id="32772" name="Content Placeholder 4"/>
          <p:cNvSpPr>
            <a:spLocks noGrp="1"/>
          </p:cNvSpPr>
          <p:nvPr>
            <p:ph idx="1"/>
          </p:nvPr>
        </p:nvSpPr>
        <p:spPr/>
        <p:txBody>
          <a:bodyPr/>
          <a:lstStyle/>
          <a:p>
            <a:r>
              <a:rPr lang="en-US" dirty="0" smtClean="0"/>
              <a:t>[High-level MSEL timeline information]</a:t>
            </a:r>
          </a:p>
          <a:p>
            <a:r>
              <a:rPr lang="en-US" dirty="0" smtClean="0"/>
              <a:t>[Other injects]</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22</a:t>
            </a:fld>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err="1" smtClean="0"/>
              <a:t>Symptomology</a:t>
            </a:r>
            <a:r>
              <a:rPr lang="en-US" dirty="0" smtClean="0"/>
              <a:t> Cards</a:t>
            </a:r>
          </a:p>
        </p:txBody>
      </p:sp>
      <p:sp>
        <p:nvSpPr>
          <p:cNvPr id="32772" name="Content Placeholder 4"/>
          <p:cNvSpPr>
            <a:spLocks noGrp="1"/>
          </p:cNvSpPr>
          <p:nvPr>
            <p:ph idx="1"/>
          </p:nvPr>
        </p:nvSpPr>
        <p:spPr/>
        <p:txBody>
          <a:bodyPr/>
          <a:lstStyle/>
          <a:p>
            <a:r>
              <a:rPr lang="en-US" dirty="0" err="1" smtClean="0"/>
              <a:t>Symptomology</a:t>
            </a:r>
            <a:r>
              <a:rPr lang="en-US" dirty="0" smtClean="0"/>
              <a:t> Cards</a:t>
            </a:r>
          </a:p>
          <a:p>
            <a:pPr lvl="1"/>
            <a:r>
              <a:rPr lang="en-US" dirty="0" smtClean="0"/>
              <a:t>Actor Cards</a:t>
            </a:r>
          </a:p>
          <a:p>
            <a:pPr lvl="1"/>
            <a:r>
              <a:rPr lang="en-US" dirty="0" smtClean="0"/>
              <a:t>Contamination Cards</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23</a:t>
            </a:fld>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Actor Cards</a:t>
            </a:r>
          </a:p>
        </p:txBody>
      </p:sp>
      <p:sp>
        <p:nvSpPr>
          <p:cNvPr id="32772" name="Content Placeholder 4"/>
          <p:cNvSpPr>
            <a:spLocks noGrp="1"/>
          </p:cNvSpPr>
          <p:nvPr>
            <p:ph idx="1"/>
          </p:nvPr>
        </p:nvSpPr>
        <p:spPr/>
        <p:txBody>
          <a:bodyPr>
            <a:normAutofit/>
          </a:bodyPr>
          <a:lstStyle/>
          <a:p>
            <a:r>
              <a:rPr lang="en-US" dirty="0" smtClean="0"/>
              <a:t>Provide </a:t>
            </a:r>
            <a:r>
              <a:rPr lang="en-US" dirty="0"/>
              <a:t>the all of the </a:t>
            </a:r>
            <a:r>
              <a:rPr lang="en-US" i="1" dirty="0"/>
              <a:t>non-radiological</a:t>
            </a:r>
            <a:r>
              <a:rPr lang="en-US" dirty="0"/>
              <a:t> information about individuals presenting at the </a:t>
            </a:r>
            <a:r>
              <a:rPr lang="en-US" dirty="0" smtClean="0"/>
              <a:t>CRC</a:t>
            </a:r>
          </a:p>
          <a:p>
            <a:pPr lvl="1"/>
            <a:r>
              <a:rPr lang="en-US" dirty="0" smtClean="0"/>
              <a:t>Basic </a:t>
            </a:r>
            <a:r>
              <a:rPr lang="en-US" dirty="0"/>
              <a:t>demographics and other relevant </a:t>
            </a:r>
            <a:r>
              <a:rPr lang="en-US" dirty="0" smtClean="0"/>
              <a:t>characteristics</a:t>
            </a:r>
          </a:p>
          <a:p>
            <a:pPr lvl="1"/>
            <a:r>
              <a:rPr lang="en-US" dirty="0" smtClean="0"/>
              <a:t>Any behaviors</a:t>
            </a:r>
            <a:r>
              <a:rPr lang="en-US" dirty="0"/>
              <a:t>, signs or symptoms taking </a:t>
            </a:r>
            <a:r>
              <a:rPr lang="en-US" dirty="0" smtClean="0"/>
              <a:t>place</a:t>
            </a:r>
          </a:p>
          <a:p>
            <a:r>
              <a:rPr lang="en-US" dirty="0" smtClean="0"/>
              <a:t>Actors </a:t>
            </a:r>
            <a:r>
              <a:rPr lang="en-US" dirty="0"/>
              <a:t>should play the role indicated on the Actor Card </a:t>
            </a:r>
            <a:endParaRPr lang="en-US" dirty="0" smtClean="0"/>
          </a:p>
          <a:p>
            <a:pPr lvl="1"/>
            <a:r>
              <a:rPr lang="en-US" dirty="0" smtClean="0"/>
              <a:t>In </a:t>
            </a:r>
            <a:r>
              <a:rPr lang="en-US" dirty="0"/>
              <a:t>some cases, Actor Cards may instruct an Actor to basically portray himself/herself </a:t>
            </a:r>
            <a:r>
              <a:rPr lang="en-US" dirty="0" smtClean="0"/>
              <a:t>(same age</a:t>
            </a:r>
            <a:r>
              <a:rPr lang="en-US" dirty="0"/>
              <a:t>, gender, etc</a:t>
            </a:r>
            <a:r>
              <a:rPr lang="en-US" dirty="0" smtClean="0"/>
              <a:t>.)</a:t>
            </a:r>
          </a:p>
          <a:p>
            <a:pPr lvl="1"/>
            <a:r>
              <a:rPr lang="en-US" dirty="0" smtClean="0"/>
              <a:t>In </a:t>
            </a:r>
            <a:r>
              <a:rPr lang="en-US" dirty="0"/>
              <a:t>other cases, Actor Cards may call for a greater level of </a:t>
            </a:r>
            <a:r>
              <a:rPr lang="en-US" dirty="0" smtClean="0"/>
              <a:t>acting</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24</a:t>
            </a:fld>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Actor Cards</a:t>
            </a:r>
            <a:endParaRPr lang="en-US" dirty="0"/>
          </a:p>
        </p:txBody>
      </p:sp>
      <p:sp>
        <p:nvSpPr>
          <p:cNvPr id="3" name="Content Placeholder 2"/>
          <p:cNvSpPr>
            <a:spLocks noGrp="1"/>
          </p:cNvSpPr>
          <p:nvPr>
            <p:ph idx="1"/>
          </p:nvPr>
        </p:nvSpPr>
        <p:spPr>
          <a:xfrm>
            <a:off x="457200" y="1445516"/>
            <a:ext cx="8229600" cy="4525963"/>
          </a:xfrm>
        </p:spPr>
        <p:txBody>
          <a:bodyPr/>
          <a:lstStyle/>
          <a:p>
            <a:r>
              <a:rPr lang="en-US" dirty="0" smtClean="0"/>
              <a:t>Actors </a:t>
            </a:r>
            <a:r>
              <a:rPr lang="en-US" dirty="0"/>
              <a:t>should </a:t>
            </a:r>
            <a:r>
              <a:rPr lang="en-US" dirty="0" smtClean="0"/>
              <a:t>avoid </a:t>
            </a:r>
            <a:r>
              <a:rPr lang="en-US" dirty="0"/>
              <a:t>going beyond what is on the </a:t>
            </a:r>
            <a:r>
              <a:rPr lang="en-US" dirty="0" smtClean="0"/>
              <a:t>cards</a:t>
            </a:r>
          </a:p>
          <a:p>
            <a:r>
              <a:rPr lang="en-US" dirty="0" smtClean="0"/>
              <a:t>Actors </a:t>
            </a:r>
            <a:r>
              <a:rPr lang="en-US" dirty="0"/>
              <a:t>should not ad lib (make up) symptoms or situations not on the card or directed to them by a </a:t>
            </a:r>
            <a:r>
              <a:rPr lang="en-US" dirty="0" smtClean="0"/>
              <a:t>controller</a:t>
            </a:r>
          </a:p>
          <a:p>
            <a:r>
              <a:rPr lang="en-US" dirty="0" smtClean="0"/>
              <a:t>If CRC </a:t>
            </a:r>
            <a:r>
              <a:rPr lang="en-US" dirty="0"/>
              <a:t>staff players do not recognize an Actor’s behaviors, symptoms or the situation being portrayed, an Actor may increase the intensity of symptoms, agitation, etc. as might occur in real </a:t>
            </a:r>
            <a:r>
              <a:rPr lang="en-US" dirty="0" smtClean="0"/>
              <a:t>life</a:t>
            </a:r>
          </a:p>
          <a:p>
            <a:r>
              <a:rPr lang="en-US" dirty="0" smtClean="0"/>
              <a:t>Actors should wear labels that indicate physical characteristics that would be obvious to CRC staff in a real situation</a:t>
            </a:r>
          </a:p>
          <a:p>
            <a:pPr lvl="1"/>
            <a:r>
              <a:rPr lang="en-US" dirty="0" smtClean="0"/>
              <a:t>Child, wheelchair, elderly, teenager, etc.</a:t>
            </a:r>
            <a:endParaRPr lang="en-US" dirty="0"/>
          </a:p>
          <a:p>
            <a:r>
              <a:rPr lang="en-US" dirty="0" smtClean="0"/>
              <a:t>Actors </a:t>
            </a:r>
            <a:r>
              <a:rPr lang="en-US" dirty="0"/>
              <a:t>should not prompt the CRC staff </a:t>
            </a:r>
            <a:r>
              <a:rPr lang="en-US" dirty="0" smtClean="0"/>
              <a:t>players</a:t>
            </a:r>
            <a:endParaRPr lang="en-US" dirty="0"/>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25</a:t>
            </a:fld>
            <a:endParaRPr lang="en-US" dirty="0"/>
          </a:p>
        </p:txBody>
      </p:sp>
    </p:spTree>
    <p:extLst>
      <p:ext uri="{BB962C8B-B14F-4D97-AF65-F5344CB8AC3E}">
        <p14:creationId xmlns="" xmlns:p14="http://schemas.microsoft.com/office/powerpoint/2010/main" val="1034831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Actor Cards</a:t>
            </a:r>
            <a:endParaRPr lang="en-US" dirty="0"/>
          </a:p>
        </p:txBody>
      </p:sp>
      <p:sp>
        <p:nvSpPr>
          <p:cNvPr id="3" name="Content Placeholder 2"/>
          <p:cNvSpPr>
            <a:spLocks noGrp="1"/>
          </p:cNvSpPr>
          <p:nvPr>
            <p:ph idx="1"/>
          </p:nvPr>
        </p:nvSpPr>
        <p:spPr/>
        <p:txBody>
          <a:bodyPr>
            <a:normAutofit/>
          </a:bodyPr>
          <a:lstStyle/>
          <a:p>
            <a:r>
              <a:rPr lang="en-US" dirty="0" smtClean="0"/>
              <a:t>After </a:t>
            </a:r>
            <a:r>
              <a:rPr lang="en-US" dirty="0"/>
              <a:t>an Actor finishes the CRC process and passes through the Discharge Station, the Actor should return to the Actor Controller to turn in the </a:t>
            </a:r>
            <a:r>
              <a:rPr lang="en-US" dirty="0" smtClean="0"/>
              <a:t>cards</a:t>
            </a:r>
          </a:p>
          <a:p>
            <a:r>
              <a:rPr lang="en-US" dirty="0" smtClean="0"/>
              <a:t>Depending </a:t>
            </a:r>
            <a:r>
              <a:rPr lang="en-US" dirty="0"/>
              <a:t>on the size of the drill, the cards may be </a:t>
            </a:r>
            <a:r>
              <a:rPr lang="en-US" dirty="0" smtClean="0"/>
              <a:t>reused</a:t>
            </a:r>
          </a:p>
          <a:p>
            <a:r>
              <a:rPr lang="en-US" dirty="0" smtClean="0"/>
              <a:t>Actors </a:t>
            </a:r>
            <a:r>
              <a:rPr lang="en-US" dirty="0"/>
              <a:t>may be given a new set of cards so that they can proceed again, in a different role, through the </a:t>
            </a:r>
            <a:r>
              <a:rPr lang="en-US" dirty="0" smtClean="0"/>
              <a:t>CRC</a:t>
            </a:r>
          </a:p>
          <a:p>
            <a:r>
              <a:rPr lang="en-US" dirty="0" smtClean="0"/>
              <a:t>Should an Actor have questions about the cards or a role, or if an Actor has concerns about what he or she is being asked to do, these should be brought to the attention of the Actor Controller</a:t>
            </a:r>
            <a:endParaRPr lang="en-US" b="1"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26</a:t>
            </a:fld>
            <a:endParaRPr lang="en-US" dirty="0"/>
          </a:p>
        </p:txBody>
      </p:sp>
    </p:spTree>
    <p:extLst>
      <p:ext uri="{BB962C8B-B14F-4D97-AF65-F5344CB8AC3E}">
        <p14:creationId xmlns="" xmlns:p14="http://schemas.microsoft.com/office/powerpoint/2010/main" val="3935495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Sample Actor Card</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27</a:t>
            </a:fld>
            <a:endParaRPr lang="en-US" dirty="0" smtClean="0"/>
          </a:p>
        </p:txBody>
      </p:sp>
      <p:pic>
        <p:nvPicPr>
          <p:cNvPr id="5" name="Picture 4"/>
          <p:cNvPicPr/>
          <p:nvPr/>
        </p:nvPicPr>
        <p:blipFill>
          <a:blip r:embed="rId3" cstate="print"/>
          <a:srcRect/>
          <a:stretch>
            <a:fillRect/>
          </a:stretch>
        </p:blipFill>
        <p:spPr bwMode="auto">
          <a:xfrm>
            <a:off x="1699664" y="1285875"/>
            <a:ext cx="5744671" cy="42862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a:t>
            </a:r>
          </a:p>
        </p:txBody>
      </p:sp>
      <p:sp>
        <p:nvSpPr>
          <p:cNvPr id="32772" name="Content Placeholder 4"/>
          <p:cNvSpPr>
            <a:spLocks noGrp="1"/>
          </p:cNvSpPr>
          <p:nvPr>
            <p:ph idx="1"/>
          </p:nvPr>
        </p:nvSpPr>
        <p:spPr>
          <a:xfrm>
            <a:off x="457200" y="1600200"/>
            <a:ext cx="8229600" cy="4297363"/>
          </a:xfrm>
        </p:spPr>
        <p:txBody>
          <a:bodyPr>
            <a:normAutofit/>
          </a:bodyPr>
          <a:lstStyle/>
          <a:p>
            <a:r>
              <a:rPr lang="en-US" dirty="0" smtClean="0"/>
              <a:t>One Radiological Controller for each radiation monitoring lane to provide simulated contamination readings</a:t>
            </a:r>
          </a:p>
          <a:p>
            <a:pPr lvl="1"/>
            <a:r>
              <a:rPr lang="en-US" dirty="0" smtClean="0"/>
              <a:t>Contamination Screening Station</a:t>
            </a:r>
          </a:p>
          <a:p>
            <a:pPr lvl="1"/>
            <a:r>
              <a:rPr lang="en-US" dirty="0" smtClean="0"/>
              <a:t>Decontamination Station</a:t>
            </a:r>
          </a:p>
          <a:p>
            <a:r>
              <a:rPr lang="en-US" dirty="0" smtClean="0"/>
              <a:t>Radiological Controller provides readings from the card to CRC staff verbally as frisking is in process</a:t>
            </a:r>
          </a:p>
          <a:p>
            <a:r>
              <a:rPr lang="en-US" dirty="0" smtClean="0"/>
              <a:t>Radiological Controller observes player monitoring techniques to determine whether the reading is earned</a:t>
            </a:r>
          </a:p>
          <a:p>
            <a:endParaRPr lang="en-US" dirty="0" smtClean="0"/>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28</a:t>
            </a:fld>
            <a:endParaRPr 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 (cont.)</a:t>
            </a:r>
          </a:p>
        </p:txBody>
      </p:sp>
      <p:sp>
        <p:nvSpPr>
          <p:cNvPr id="32772" name="Content Placeholder 4"/>
          <p:cNvSpPr>
            <a:spLocks noGrp="1"/>
          </p:cNvSpPr>
          <p:nvPr>
            <p:ph idx="1"/>
          </p:nvPr>
        </p:nvSpPr>
        <p:spPr>
          <a:xfrm>
            <a:off x="457200" y="1524000"/>
            <a:ext cx="8229600" cy="4373563"/>
          </a:xfrm>
        </p:spPr>
        <p:txBody>
          <a:bodyPr>
            <a:normAutofit/>
          </a:bodyPr>
          <a:lstStyle/>
          <a:p>
            <a:r>
              <a:rPr lang="en-US" dirty="0" smtClean="0"/>
              <a:t>Radiological Controllers at the </a:t>
            </a:r>
            <a:r>
              <a:rPr lang="en-US" u="sng" dirty="0" smtClean="0"/>
              <a:t>Contamination Screening Station</a:t>
            </a:r>
            <a:r>
              <a:rPr lang="en-US" dirty="0" smtClean="0"/>
              <a:t> observe the frisking technique and provide a simulated meter reading when it is earned</a:t>
            </a:r>
          </a:p>
          <a:p>
            <a:r>
              <a:rPr lang="en-US" dirty="0" smtClean="0"/>
              <a:t>To earn a reading, all of the following conditions must be met:</a:t>
            </a:r>
          </a:p>
          <a:p>
            <a:pPr lvl="1"/>
            <a:r>
              <a:rPr lang="en-US" dirty="0" smtClean="0"/>
              <a:t>The instrument must be turned on</a:t>
            </a:r>
          </a:p>
          <a:p>
            <a:pPr lvl="1"/>
            <a:r>
              <a:rPr lang="en-US" dirty="0" smtClean="0"/>
              <a:t>The instrument must have a good battery </a:t>
            </a:r>
          </a:p>
          <a:p>
            <a:pPr lvl="1"/>
            <a:r>
              <a:rPr lang="en-US" dirty="0" smtClean="0"/>
              <a:t>The instrument must be in good operational condition</a:t>
            </a:r>
          </a:p>
          <a:p>
            <a:pPr lvl="1"/>
            <a:r>
              <a:rPr lang="en-US" dirty="0" smtClean="0"/>
              <a:t>The instrument must be satisfactorily source checked</a:t>
            </a:r>
          </a:p>
          <a:p>
            <a:pPr lvl="1"/>
            <a:r>
              <a:rPr lang="en-US" dirty="0" smtClean="0"/>
              <a:t>The monitor must use proper frisking technique (appropriate probe distance and speed) </a:t>
            </a:r>
          </a:p>
          <a:p>
            <a:endParaRPr lang="en-US" dirty="0" smtClean="0"/>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29</a:t>
            </a:fld>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US" dirty="0" smtClean="0"/>
              <a:t>[CRC Drill Name]</a:t>
            </a:r>
          </a:p>
        </p:txBody>
      </p:sp>
      <p:sp>
        <p:nvSpPr>
          <p:cNvPr id="4" name="Text Placeholder 3"/>
          <p:cNvSpPr>
            <a:spLocks noGrp="1"/>
          </p:cNvSpPr>
          <p:nvPr>
            <p:ph type="subTitle" idx="1"/>
          </p:nvPr>
        </p:nvSpPr>
        <p:spPr/>
        <p:txBody>
          <a:bodyPr>
            <a:normAutofit/>
          </a:bodyPr>
          <a:lstStyle/>
          <a:p>
            <a:r>
              <a:rPr lang="en-US" smtClean="0"/>
              <a:t>Controller/Evaluator Briefing</a:t>
            </a:r>
            <a:endParaRPr lang="en-US" dirty="0" smtClean="0"/>
          </a:p>
          <a:p>
            <a:r>
              <a:rPr lang="en-US" dirty="0" smtClean="0"/>
              <a:t>[Date]</a:t>
            </a:r>
          </a:p>
          <a:p>
            <a:endParaRPr lang="en-US" dirty="0"/>
          </a:p>
        </p:txBody>
      </p:sp>
      <p:cxnSp>
        <p:nvCxnSpPr>
          <p:cNvPr id="7" name="Straight Connector 6"/>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 (cont.)</a:t>
            </a:r>
          </a:p>
        </p:txBody>
      </p:sp>
      <p:sp>
        <p:nvSpPr>
          <p:cNvPr id="32772" name="Content Placeholder 4"/>
          <p:cNvSpPr>
            <a:spLocks noGrp="1"/>
          </p:cNvSpPr>
          <p:nvPr>
            <p:ph idx="1"/>
          </p:nvPr>
        </p:nvSpPr>
        <p:spPr>
          <a:xfrm>
            <a:off x="457200" y="1600200"/>
            <a:ext cx="8229600" cy="4297363"/>
          </a:xfrm>
        </p:spPr>
        <p:txBody>
          <a:bodyPr>
            <a:normAutofit/>
          </a:bodyPr>
          <a:lstStyle/>
          <a:p>
            <a:r>
              <a:rPr lang="en-US" dirty="0" smtClean="0"/>
              <a:t>Contamination levels provided on the card are for </a:t>
            </a:r>
            <a:r>
              <a:rPr lang="en-US" u="sng" dirty="0" smtClean="0"/>
              <a:t>exposed skin</a:t>
            </a:r>
          </a:p>
          <a:p>
            <a:pPr lvl="1"/>
            <a:r>
              <a:rPr lang="en-US" dirty="0" smtClean="0"/>
              <a:t>If outer layer of clothing is removed without cross contaminating other body parts, readings for previously covered body parts are “as read”</a:t>
            </a:r>
          </a:p>
          <a:p>
            <a:pPr lvl="1"/>
            <a:r>
              <a:rPr lang="en-US" dirty="0" smtClean="0"/>
              <a:t>“As read” means that the radiation monitors must record the levels they are actually reading on their instruments </a:t>
            </a:r>
          </a:p>
          <a:p>
            <a:endParaRPr lang="en-US" dirty="0" smtClean="0"/>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30</a:t>
            </a:fld>
            <a:endParaRPr lang="en-US"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 (cont.)</a:t>
            </a:r>
          </a:p>
        </p:txBody>
      </p:sp>
      <p:sp>
        <p:nvSpPr>
          <p:cNvPr id="32772" name="Content Placeholder 4"/>
          <p:cNvSpPr>
            <a:spLocks noGrp="1"/>
          </p:cNvSpPr>
          <p:nvPr>
            <p:ph idx="1"/>
          </p:nvPr>
        </p:nvSpPr>
        <p:spPr>
          <a:xfrm>
            <a:off x="457200" y="1600200"/>
            <a:ext cx="8229600" cy="4297363"/>
          </a:xfrm>
        </p:spPr>
        <p:txBody>
          <a:bodyPr>
            <a:normAutofit/>
          </a:bodyPr>
          <a:lstStyle/>
          <a:p>
            <a:r>
              <a:rPr lang="en-US" dirty="0" smtClean="0"/>
              <a:t>Radiological Controller at the </a:t>
            </a:r>
            <a:r>
              <a:rPr lang="en-US" u="sng" dirty="0" smtClean="0"/>
              <a:t>Decontamination Station</a:t>
            </a:r>
            <a:r>
              <a:rPr lang="en-US" dirty="0" smtClean="0"/>
              <a:t> will observe the technique used by the decontamination team</a:t>
            </a:r>
          </a:p>
          <a:p>
            <a:pPr lvl="1"/>
            <a:r>
              <a:rPr lang="en-US" dirty="0" smtClean="0"/>
              <a:t>Observe technique used to decontaminate specific body parts and determine if contamination spreads to other areas</a:t>
            </a:r>
          </a:p>
          <a:p>
            <a:pPr lvl="1"/>
            <a:r>
              <a:rPr lang="en-US" dirty="0" smtClean="0"/>
              <a:t>Observe whether monitor used proper frisking technique</a:t>
            </a:r>
          </a:p>
          <a:p>
            <a:r>
              <a:rPr lang="en-US" dirty="0" smtClean="0"/>
              <a:t>Radiological Controller determines and provides a post-decontamination reading that is reduced from the initial contamination level based on the effectiveness of the decontamination technique used</a:t>
            </a:r>
          </a:p>
          <a:p>
            <a:pPr lvl="1"/>
            <a:r>
              <a:rPr lang="en-US" dirty="0" smtClean="0"/>
              <a:t>50% effective decontamination of 15,000 </a:t>
            </a:r>
            <a:r>
              <a:rPr lang="en-US" dirty="0" err="1" smtClean="0"/>
              <a:t>cpm</a:t>
            </a:r>
            <a:r>
              <a:rPr lang="en-US" dirty="0" smtClean="0"/>
              <a:t> will be reported as 7,500 </a:t>
            </a:r>
            <a:r>
              <a:rPr lang="en-US" dirty="0" err="1" smtClean="0"/>
              <a:t>cpm</a:t>
            </a:r>
            <a:endParaRPr lang="en-US" dirty="0" smtClean="0"/>
          </a:p>
          <a:p>
            <a:endParaRPr lang="en-US" dirty="0" smtClean="0"/>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31</a:t>
            </a:fld>
            <a:endParaRPr lang="en-US"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 (cont.)</a:t>
            </a:r>
          </a:p>
        </p:txBody>
      </p:sp>
      <p:sp>
        <p:nvSpPr>
          <p:cNvPr id="32772" name="Content Placeholder 4"/>
          <p:cNvSpPr>
            <a:spLocks noGrp="1"/>
          </p:cNvSpPr>
          <p:nvPr>
            <p:ph idx="1"/>
          </p:nvPr>
        </p:nvSpPr>
        <p:spPr>
          <a:xfrm>
            <a:off x="457200" y="1600200"/>
            <a:ext cx="8229600" cy="4297363"/>
          </a:xfrm>
        </p:spPr>
        <p:txBody>
          <a:bodyPr>
            <a:normAutofit/>
          </a:bodyPr>
          <a:lstStyle/>
          <a:p>
            <a:r>
              <a:rPr lang="en-US" u="sng" dirty="0" smtClean="0"/>
              <a:t>Portable Radiological Portal Monitors</a:t>
            </a:r>
            <a:r>
              <a:rPr lang="en-US" dirty="0" smtClean="0"/>
              <a:t>: Any contamination noted on a card will be sufficient to set off the portal monitor. Blank cards will be reported “as read.”</a:t>
            </a:r>
          </a:p>
          <a:p>
            <a:r>
              <a:rPr lang="en-US" u="sng" dirty="0" smtClean="0"/>
              <a:t>Contaminated Probes</a:t>
            </a:r>
            <a:r>
              <a:rPr lang="en-US" dirty="0" smtClean="0"/>
              <a:t>: If a controller observes a probe becoming contaminated (e.g., touching a contaminated surface), subsequent readings must reflect an appropriate level of contamination until the probe is replaced or decontaminated (e.g., 5-10% of the contaminated surface contacted)</a:t>
            </a:r>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32</a:t>
            </a:fld>
            <a:endParaRPr 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Contamination Cards (cont.)</a:t>
            </a:r>
          </a:p>
        </p:txBody>
      </p:sp>
      <p:sp>
        <p:nvSpPr>
          <p:cNvPr id="32772" name="Content Placeholder 4"/>
          <p:cNvSpPr>
            <a:spLocks noGrp="1"/>
          </p:cNvSpPr>
          <p:nvPr>
            <p:ph idx="1"/>
          </p:nvPr>
        </p:nvSpPr>
        <p:spPr>
          <a:xfrm>
            <a:off x="457200" y="1600200"/>
            <a:ext cx="8229600" cy="4297363"/>
          </a:xfrm>
        </p:spPr>
        <p:txBody>
          <a:bodyPr>
            <a:normAutofit lnSpcReduction="10000"/>
          </a:bodyPr>
          <a:lstStyle/>
          <a:p>
            <a:r>
              <a:rPr lang="en-US" u="sng" dirty="0" smtClean="0"/>
              <a:t>Incorrect Scale</a:t>
            </a:r>
            <a:r>
              <a:rPr lang="en-US" dirty="0" smtClean="0"/>
              <a:t>: For instruments that are not self-scaling, the controller will give a reading of “off-scale” for scales that are below the contamination level </a:t>
            </a:r>
          </a:p>
          <a:p>
            <a:pPr lvl="1"/>
            <a:r>
              <a:rPr lang="en-US" dirty="0" smtClean="0"/>
              <a:t>Example: 15,000 </a:t>
            </a:r>
            <a:r>
              <a:rPr lang="en-US" dirty="0" err="1" smtClean="0"/>
              <a:t>cpm</a:t>
            </a:r>
            <a:r>
              <a:rPr lang="en-US" dirty="0" smtClean="0"/>
              <a:t> will be reported as “off-scale” for a scale of 100 to 1,000 </a:t>
            </a:r>
            <a:r>
              <a:rPr lang="en-US" dirty="0" err="1" smtClean="0"/>
              <a:t>cpm</a:t>
            </a:r>
            <a:endParaRPr lang="en-US" dirty="0" smtClean="0"/>
          </a:p>
          <a:p>
            <a:r>
              <a:rPr lang="en-US" dirty="0" smtClean="0"/>
              <a:t>For scales that are above the contamination level, the reading will be reported as “as-read” </a:t>
            </a:r>
          </a:p>
          <a:p>
            <a:pPr lvl="1"/>
            <a:r>
              <a:rPr lang="en-US" dirty="0" smtClean="0"/>
              <a:t>Example: 50 </a:t>
            </a:r>
            <a:r>
              <a:rPr lang="en-US" dirty="0" err="1" smtClean="0"/>
              <a:t>cpm</a:t>
            </a:r>
            <a:r>
              <a:rPr lang="en-US" dirty="0" smtClean="0"/>
              <a:t> will be reported as “as-read” for a scale of 100 to 1000 </a:t>
            </a:r>
            <a:r>
              <a:rPr lang="en-US" dirty="0" err="1" smtClean="0"/>
              <a:t>cpm</a:t>
            </a:r>
            <a:endParaRPr lang="en-US" dirty="0" smtClean="0"/>
          </a:p>
          <a:p>
            <a:r>
              <a:rPr lang="en-US" u="sng" dirty="0" smtClean="0"/>
              <a:t>Defective Instrument</a:t>
            </a:r>
            <a:r>
              <a:rPr lang="en-US" dirty="0" smtClean="0"/>
              <a:t> (including those that have failed source checks): Controllers will report readings from defective or turned-off instruments as “as-read”</a:t>
            </a:r>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33</a:t>
            </a:fld>
            <a:endParaRPr lang="en-US"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Sample Contamination Card</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34</a:t>
            </a:fld>
            <a:endParaRPr lang="en-US" dirty="0" smtClean="0"/>
          </a:p>
        </p:txBody>
      </p:sp>
      <p:pic>
        <p:nvPicPr>
          <p:cNvPr id="5" name="Picture 4"/>
          <p:cNvPicPr/>
          <p:nvPr/>
        </p:nvPicPr>
        <p:blipFill rotWithShape="1">
          <a:blip r:embed="rId3" cstate="print">
            <a:extLst>
              <a:ext uri="{28A0092B-C50C-407E-A947-70E740481C1C}">
                <a14:useLocalDpi xmlns="" xmlns:a14="http://schemas.microsoft.com/office/drawing/2010/main" val="0"/>
              </a:ext>
            </a:extLst>
          </a:blip>
          <a:srcRect b="52027"/>
          <a:stretch/>
        </p:blipFill>
        <p:spPr bwMode="auto">
          <a:xfrm rot="10800000">
            <a:off x="1143000" y="1676400"/>
            <a:ext cx="2819400" cy="3333750"/>
          </a:xfrm>
          <a:prstGeom prst="rect">
            <a:avLst/>
          </a:prstGeom>
          <a:noFill/>
          <a:ln w="9525">
            <a:solidFill>
              <a:schemeClr val="tx1"/>
            </a:solidFill>
            <a:miter lim="800000"/>
            <a:headEnd/>
            <a:tailEnd/>
          </a:ln>
          <a:extLst>
            <a:ext uri="{53640926-AAD7-44D8-BBD7-CCE9431645EC}">
              <a14:shadowObscured xmlns="" xmlns:a14="http://schemas.microsoft.com/office/drawing/2010/main"/>
            </a:ext>
          </a:extLst>
        </p:spPr>
      </p:pic>
      <p:pic>
        <p:nvPicPr>
          <p:cNvPr id="7" name="Picture 6"/>
          <p:cNvPicPr/>
          <p:nvPr/>
        </p:nvPicPr>
        <p:blipFill rotWithShape="1">
          <a:blip r:embed="rId4" cstate="print">
            <a:extLst>
              <a:ext uri="{28A0092B-C50C-407E-A947-70E740481C1C}">
                <a14:useLocalDpi xmlns="" xmlns:a14="http://schemas.microsoft.com/office/drawing/2010/main" val="0"/>
              </a:ext>
            </a:extLst>
          </a:blip>
          <a:srcRect t="49217"/>
          <a:stretch/>
        </p:blipFill>
        <p:spPr bwMode="auto">
          <a:xfrm>
            <a:off x="4495800" y="1676400"/>
            <a:ext cx="2819400" cy="3331210"/>
          </a:xfrm>
          <a:prstGeom prst="rect">
            <a:avLst/>
          </a:prstGeom>
          <a:noFill/>
          <a:ln w="9525">
            <a:solidFill>
              <a:schemeClr val="tx1"/>
            </a:solidFill>
            <a:miter lim="800000"/>
            <a:headEnd/>
            <a:tailEnd/>
          </a:ln>
          <a:extLst>
            <a:ext uri="{53640926-AAD7-44D8-BBD7-CCE9431645EC}">
              <a14:shadowObscured xmlns="" xmlns:a14="http://schemas.microsoft.com/office/drawing/2010/main"/>
            </a:ext>
          </a:ex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7"/>
          <p:cNvSpPr>
            <a:spLocks noGrp="1" noChangeArrowheads="1"/>
          </p:cNvSpPr>
          <p:nvPr>
            <p:ph type="title"/>
          </p:nvPr>
        </p:nvSpPr>
        <p:spPr/>
        <p:txBody>
          <a:bodyPr>
            <a:normAutofit/>
          </a:bodyPr>
          <a:lstStyle/>
          <a:p>
            <a:pPr eaLnBrk="1" hangingPunct="1"/>
            <a:r>
              <a:rPr lang="en-US" dirty="0" smtClean="0"/>
              <a:t>Drill Control Structure</a:t>
            </a:r>
          </a:p>
        </p:txBody>
      </p:sp>
      <p:sp>
        <p:nvSpPr>
          <p:cNvPr id="28674" name="Rectangle 4"/>
          <p:cNvSpPr>
            <a:spLocks noGrp="1" noChangeArrowheads="1"/>
          </p:cNvSpPr>
          <p:nvPr>
            <p:ph type="sldNum" sz="quarter" idx="12"/>
          </p:nvPr>
        </p:nvSpPr>
        <p:spPr>
          <a:noFill/>
        </p:spPr>
        <p:txBody>
          <a:bodyPr/>
          <a:lstStyle/>
          <a:p>
            <a:fld id="{47DB384A-9B39-4337-BEA6-8B3FA928102B}" type="slidenum">
              <a:rPr lang="en-US" smtClean="0"/>
              <a:pPr/>
              <a:t>35</a:t>
            </a:fld>
            <a:endParaRPr lang="en-US" dirty="0" smtClean="0"/>
          </a:p>
        </p:txBody>
      </p:sp>
      <p:graphicFrame>
        <p:nvGraphicFramePr>
          <p:cNvPr id="6" name="Diagram 5"/>
          <p:cNvGraphicFramePr/>
          <p:nvPr/>
        </p:nvGraphicFramePr>
        <p:xfrm>
          <a:off x="838200" y="1295400"/>
          <a:ext cx="76200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7"/>
          <p:cNvSpPr>
            <a:spLocks noGrp="1" noChangeArrowheads="1"/>
          </p:cNvSpPr>
          <p:nvPr>
            <p:ph type="title"/>
          </p:nvPr>
        </p:nvSpPr>
        <p:spPr/>
        <p:txBody>
          <a:bodyPr/>
          <a:lstStyle/>
          <a:p>
            <a:pPr eaLnBrk="1" hangingPunct="1"/>
            <a:r>
              <a:rPr lang="en-US" dirty="0" smtClean="0"/>
              <a:t>Controller Roles</a:t>
            </a:r>
          </a:p>
        </p:txBody>
      </p:sp>
      <p:sp>
        <p:nvSpPr>
          <p:cNvPr id="28676" name="Content Placeholder 4"/>
          <p:cNvSpPr>
            <a:spLocks noGrp="1"/>
          </p:cNvSpPr>
          <p:nvPr>
            <p:ph idx="1"/>
          </p:nvPr>
        </p:nvSpPr>
        <p:spPr>
          <a:xfrm>
            <a:off x="457200" y="1219200"/>
            <a:ext cx="8229600" cy="4525963"/>
          </a:xfrm>
        </p:spPr>
        <p:txBody>
          <a:bodyPr>
            <a:normAutofit lnSpcReduction="10000"/>
          </a:bodyPr>
          <a:lstStyle/>
          <a:p>
            <a:pPr eaLnBrk="1" hangingPunct="1">
              <a:spcBef>
                <a:spcPts val="600"/>
              </a:spcBef>
            </a:pPr>
            <a:r>
              <a:rPr lang="en-US" dirty="0" smtClean="0"/>
              <a:t>Lead Controller</a:t>
            </a:r>
          </a:p>
          <a:p>
            <a:pPr lvl="1" eaLnBrk="1" hangingPunct="1">
              <a:spcBef>
                <a:spcPts val="600"/>
              </a:spcBef>
              <a:buFont typeface="Arial" charset="0"/>
              <a:buChar char="‒"/>
            </a:pPr>
            <a:r>
              <a:rPr lang="en-US" dirty="0" smtClean="0"/>
              <a:t>Monitor drill progress and make decisions regarding any deviations or changes</a:t>
            </a:r>
          </a:p>
          <a:p>
            <a:pPr eaLnBrk="1" hangingPunct="1">
              <a:spcBef>
                <a:spcPts val="600"/>
              </a:spcBef>
            </a:pPr>
            <a:r>
              <a:rPr lang="en-US" dirty="0" smtClean="0"/>
              <a:t>Safety Controller</a:t>
            </a:r>
          </a:p>
          <a:p>
            <a:pPr eaLnBrk="1" hangingPunct="1">
              <a:spcBef>
                <a:spcPts val="600"/>
              </a:spcBef>
            </a:pPr>
            <a:r>
              <a:rPr lang="en-US" dirty="0" smtClean="0"/>
              <a:t>Controller </a:t>
            </a:r>
          </a:p>
          <a:p>
            <a:pPr lvl="1" eaLnBrk="1" hangingPunct="1">
              <a:spcBef>
                <a:spcPts val="600"/>
              </a:spcBef>
              <a:buFont typeface="Arial" charset="0"/>
              <a:buChar char="‒"/>
            </a:pPr>
            <a:r>
              <a:rPr lang="en-US" dirty="0" smtClean="0"/>
              <a:t>Introduce, maintain, and coordinate drill events </a:t>
            </a:r>
          </a:p>
          <a:p>
            <a:pPr eaLnBrk="1" hangingPunct="1">
              <a:spcBef>
                <a:spcPts val="600"/>
              </a:spcBef>
            </a:pPr>
            <a:r>
              <a:rPr lang="en-US" dirty="0" smtClean="0"/>
              <a:t>Actor Controller</a:t>
            </a:r>
          </a:p>
          <a:p>
            <a:pPr lvl="1"/>
            <a:r>
              <a:rPr lang="en-US" dirty="0" smtClean="0"/>
              <a:t>Distribute </a:t>
            </a:r>
            <a:r>
              <a:rPr lang="en-US" dirty="0" err="1" smtClean="0"/>
              <a:t>Symptomology</a:t>
            </a:r>
            <a:r>
              <a:rPr lang="en-US" dirty="0" smtClean="0"/>
              <a:t> Cards to actors</a:t>
            </a:r>
          </a:p>
          <a:p>
            <a:r>
              <a:rPr lang="en-US" dirty="0" smtClean="0"/>
              <a:t>Radiological Controller</a:t>
            </a:r>
          </a:p>
          <a:p>
            <a:pPr lvl="1"/>
            <a:r>
              <a:rPr lang="en-US" dirty="0" smtClean="0"/>
              <a:t>Provide contamination readings to players</a:t>
            </a:r>
          </a:p>
          <a:p>
            <a:r>
              <a:rPr lang="en-US" dirty="0" smtClean="0"/>
              <a:t>Observer/Media/VIP Controller</a:t>
            </a:r>
          </a:p>
          <a:p>
            <a:pPr eaLnBrk="1" hangingPunct="1">
              <a:spcBef>
                <a:spcPts val="600"/>
              </a:spcBef>
            </a:pPr>
            <a:r>
              <a:rPr lang="en-US" dirty="0" err="1" smtClean="0"/>
              <a:t>SimCell</a:t>
            </a:r>
            <a:endParaRPr lang="en-US" dirty="0" smtClean="0"/>
          </a:p>
          <a:p>
            <a:endParaRPr lang="en-US" dirty="0" smtClean="0"/>
          </a:p>
        </p:txBody>
      </p:sp>
      <p:sp>
        <p:nvSpPr>
          <p:cNvPr id="28674" name="Rectangle 4"/>
          <p:cNvSpPr>
            <a:spLocks noGrp="1" noChangeArrowheads="1"/>
          </p:cNvSpPr>
          <p:nvPr>
            <p:ph type="sldNum" sz="quarter" idx="12"/>
          </p:nvPr>
        </p:nvSpPr>
        <p:spPr>
          <a:noFill/>
        </p:spPr>
        <p:txBody>
          <a:bodyPr/>
          <a:lstStyle/>
          <a:p>
            <a:fld id="{47DB384A-9B39-4337-BEA6-8B3FA928102B}" type="slidenum">
              <a:rPr lang="en-US" smtClean="0"/>
              <a:pPr/>
              <a:t>36</a:t>
            </a:fld>
            <a:endParaRPr lang="en-US"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9"/>
          <p:cNvSpPr>
            <a:spLocks noGrp="1" noChangeArrowheads="1"/>
          </p:cNvSpPr>
          <p:nvPr>
            <p:ph type="title"/>
          </p:nvPr>
        </p:nvSpPr>
        <p:spPr/>
        <p:txBody>
          <a:bodyPr/>
          <a:lstStyle/>
          <a:p>
            <a:pPr eaLnBrk="1" hangingPunct="1"/>
            <a:r>
              <a:rPr lang="en-US" dirty="0" smtClean="0"/>
              <a:t>Controller Guidelines</a:t>
            </a:r>
          </a:p>
        </p:txBody>
      </p:sp>
      <p:sp>
        <p:nvSpPr>
          <p:cNvPr id="29700" name="Rectangle 10"/>
          <p:cNvSpPr>
            <a:spLocks noGrp="1" noChangeArrowheads="1"/>
          </p:cNvSpPr>
          <p:nvPr>
            <p:ph idx="1"/>
          </p:nvPr>
        </p:nvSpPr>
        <p:spPr>
          <a:xfrm>
            <a:off x="457200" y="1371600"/>
            <a:ext cx="8229600" cy="4525963"/>
          </a:xfrm>
        </p:spPr>
        <p:txBody>
          <a:bodyPr/>
          <a:lstStyle/>
          <a:p>
            <a:pPr eaLnBrk="1" hangingPunct="1"/>
            <a:r>
              <a:rPr lang="en-US" dirty="0" smtClean="0"/>
              <a:t>DO:</a:t>
            </a:r>
          </a:p>
          <a:p>
            <a:pPr lvl="1" eaLnBrk="1" hangingPunct="1">
              <a:buFont typeface="Arial" charset="0"/>
              <a:buChar char="‒"/>
            </a:pPr>
            <a:r>
              <a:rPr lang="en-US" dirty="0" smtClean="0"/>
              <a:t>Deliver injects and </a:t>
            </a:r>
            <a:r>
              <a:rPr lang="en-US" dirty="0" err="1" smtClean="0"/>
              <a:t>Symptomology</a:t>
            </a:r>
            <a:r>
              <a:rPr lang="en-US" dirty="0" smtClean="0"/>
              <a:t> Cards as directed</a:t>
            </a:r>
          </a:p>
          <a:p>
            <a:pPr lvl="1" eaLnBrk="1" hangingPunct="1">
              <a:buFont typeface="Arial" charset="0"/>
              <a:buChar char="‒"/>
            </a:pPr>
            <a:r>
              <a:rPr lang="en-US" dirty="0" smtClean="0"/>
              <a:t>Call a “time out” if needed to provide clarification or training to players for a critical action [delete if not permitted]</a:t>
            </a:r>
          </a:p>
          <a:p>
            <a:pPr lvl="1" eaLnBrk="1" hangingPunct="1">
              <a:buFont typeface="Arial" charset="0"/>
              <a:buChar char="‒"/>
            </a:pPr>
            <a:r>
              <a:rPr lang="en-US" dirty="0" smtClean="0"/>
              <a:t>Coordinate activities with the Drill Director, Lead Controller, SimCell, and other controllers in your area</a:t>
            </a:r>
          </a:p>
          <a:p>
            <a:pPr lvl="1" eaLnBrk="1" hangingPunct="1">
              <a:buFont typeface="Arial" charset="0"/>
              <a:buChar char="‒"/>
            </a:pPr>
            <a:r>
              <a:rPr lang="en-US" dirty="0" smtClean="0"/>
              <a:t>Notify the Drill Director and/or Lead Controller of ANY problems related to safety or scenario play</a:t>
            </a:r>
          </a:p>
          <a:p>
            <a:pPr lvl="1" eaLnBrk="1" hangingPunct="1">
              <a:buFont typeface="Arial" charset="0"/>
              <a:buChar char="‒"/>
            </a:pPr>
            <a:r>
              <a:rPr lang="en-US" dirty="0" smtClean="0"/>
              <a:t>Record significant events you observe</a:t>
            </a:r>
          </a:p>
          <a:p>
            <a:pPr lvl="1" eaLnBrk="1" hangingPunct="1">
              <a:buFont typeface="Arial" charset="0"/>
              <a:buChar char="‒"/>
            </a:pPr>
            <a:r>
              <a:rPr lang="en-US" dirty="0" smtClean="0"/>
              <a:t>Begin and end all drill communications (other than face-to-face within the CRC) with the statement, [</a:t>
            </a:r>
            <a:r>
              <a:rPr lang="en-US" b="1" dirty="0" smtClean="0"/>
              <a:t>“This is a drill”</a:t>
            </a:r>
            <a:r>
              <a:rPr lang="en-US" dirty="0" smtClean="0"/>
              <a:t>]</a:t>
            </a:r>
          </a:p>
          <a:p>
            <a:pPr lvl="1" eaLnBrk="1" hangingPunct="1">
              <a:spcBef>
                <a:spcPts val="675"/>
              </a:spcBef>
              <a:buFont typeface="Arial" charset="0"/>
              <a:buChar char="‒"/>
            </a:pPr>
            <a:endParaRPr lang="en-US" dirty="0" smtClean="0"/>
          </a:p>
        </p:txBody>
      </p:sp>
      <p:sp>
        <p:nvSpPr>
          <p:cNvPr id="29698" name="Rectangle 4"/>
          <p:cNvSpPr>
            <a:spLocks noGrp="1" noChangeArrowheads="1"/>
          </p:cNvSpPr>
          <p:nvPr>
            <p:ph type="sldNum" sz="quarter" idx="12"/>
          </p:nvPr>
        </p:nvSpPr>
        <p:spPr>
          <a:noFill/>
        </p:spPr>
        <p:txBody>
          <a:bodyPr/>
          <a:lstStyle/>
          <a:p>
            <a:fld id="{447FDD5C-E833-4309-A0FD-D942B678D150}" type="slidenum">
              <a:rPr lang="en-US" smtClean="0"/>
              <a:pPr/>
              <a:t>37</a:t>
            </a:fld>
            <a:endParaRPr 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9"/>
          <p:cNvSpPr>
            <a:spLocks noGrp="1" noChangeArrowheads="1"/>
          </p:cNvSpPr>
          <p:nvPr>
            <p:ph type="title"/>
          </p:nvPr>
        </p:nvSpPr>
        <p:spPr/>
        <p:txBody>
          <a:bodyPr/>
          <a:lstStyle/>
          <a:p>
            <a:pPr eaLnBrk="1" hangingPunct="1"/>
            <a:r>
              <a:rPr lang="en-US" dirty="0" smtClean="0"/>
              <a:t>Controller Guidelines (cont.)</a:t>
            </a:r>
          </a:p>
        </p:txBody>
      </p:sp>
      <p:sp>
        <p:nvSpPr>
          <p:cNvPr id="30722" name="Rectangle 4"/>
          <p:cNvSpPr>
            <a:spLocks noGrp="1" noChangeArrowheads="1"/>
          </p:cNvSpPr>
          <p:nvPr>
            <p:ph type="sldNum" sz="quarter" idx="12"/>
          </p:nvPr>
        </p:nvSpPr>
        <p:spPr>
          <a:noFill/>
        </p:spPr>
        <p:txBody>
          <a:bodyPr/>
          <a:lstStyle/>
          <a:p>
            <a:fld id="{CCD50897-4ECD-41CE-AD53-40F99CE6C354}" type="slidenum">
              <a:rPr lang="en-US" smtClean="0"/>
              <a:pPr/>
              <a:t>38</a:t>
            </a:fld>
            <a:endParaRPr lang="en-US" dirty="0" smtClean="0"/>
          </a:p>
        </p:txBody>
      </p:sp>
      <p:sp>
        <p:nvSpPr>
          <p:cNvPr id="5" name="Content Placeholder 4"/>
          <p:cNvSpPr>
            <a:spLocks noGrp="1"/>
          </p:cNvSpPr>
          <p:nvPr>
            <p:ph idx="1"/>
          </p:nvPr>
        </p:nvSpPr>
        <p:spPr/>
        <p:txBody>
          <a:bodyPr/>
          <a:lstStyle/>
          <a:p>
            <a:r>
              <a:rPr lang="en-US" dirty="0" smtClean="0"/>
              <a:t>DO NOT:</a:t>
            </a:r>
          </a:p>
          <a:p>
            <a:pPr lvl="1">
              <a:buFont typeface="Arial" charset="0"/>
              <a:buChar char="‒"/>
            </a:pPr>
            <a:r>
              <a:rPr lang="en-US" dirty="0" smtClean="0"/>
              <a:t>Hold personal conversations with players</a:t>
            </a:r>
          </a:p>
          <a:p>
            <a:pPr lvl="1">
              <a:buFont typeface="Arial" charset="0"/>
              <a:buChar char="‒"/>
            </a:pPr>
            <a:r>
              <a:rPr lang="en-US" dirty="0" smtClean="0"/>
              <a:t>Provide extra or advance information to players</a:t>
            </a:r>
          </a:p>
          <a:p>
            <a:pPr lvl="1">
              <a:buFont typeface="Arial" charset="0"/>
              <a:buChar char="‒"/>
            </a:pPr>
            <a:r>
              <a:rPr lang="en-US" dirty="0" smtClean="0"/>
              <a:t>Prompt players (unless directed by the Drill Director or Lead Controller, or unless needed to correct an error or omission related to a critical action) [revise as needed]</a:t>
            </a:r>
          </a:p>
          <a:p>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Evaluation Overview</a:t>
            </a:r>
          </a:p>
        </p:txBody>
      </p:sp>
      <p:sp>
        <p:nvSpPr>
          <p:cNvPr id="34820" name="Content Placeholder 4"/>
          <p:cNvSpPr>
            <a:spLocks noGrp="1"/>
          </p:cNvSpPr>
          <p:nvPr>
            <p:ph idx="1"/>
          </p:nvPr>
        </p:nvSpPr>
        <p:spPr>
          <a:xfrm>
            <a:off x="457200" y="1295400"/>
            <a:ext cx="8229600" cy="4525963"/>
          </a:xfrm>
        </p:spPr>
        <p:txBody>
          <a:bodyPr>
            <a:normAutofit fontScale="92500" lnSpcReduction="10000"/>
          </a:bodyPr>
          <a:lstStyle/>
          <a:p>
            <a:r>
              <a:rPr lang="en-US" sz="2400" dirty="0" smtClean="0"/>
              <a:t>The goal of drill evaluation is to validate strengths and identify improvement areas for participants</a:t>
            </a:r>
          </a:p>
          <a:p>
            <a:r>
              <a:rPr lang="en-US" sz="2400" dirty="0" smtClean="0"/>
              <a:t>Validate plans, procedures, and protocols:</a:t>
            </a:r>
          </a:p>
          <a:p>
            <a:pPr lvl="1"/>
            <a:r>
              <a:rPr lang="en-US" sz="2400" dirty="0" smtClean="0"/>
              <a:t>Were established plans, procedures, and protocols followed?</a:t>
            </a:r>
          </a:p>
          <a:p>
            <a:pPr lvl="1"/>
            <a:r>
              <a:rPr lang="en-US" sz="2400" dirty="0" smtClean="0"/>
              <a:t>Were plans, procedures, and protocols effective?</a:t>
            </a:r>
          </a:p>
          <a:p>
            <a:pPr lvl="1"/>
            <a:r>
              <a:rPr lang="en-US" sz="2400" dirty="0" smtClean="0"/>
              <a:t>What level of capability was established?</a:t>
            </a:r>
          </a:p>
          <a:p>
            <a:r>
              <a:rPr lang="en-US" sz="2400" dirty="0" smtClean="0"/>
              <a:t>Evaluation is accomplished by: </a:t>
            </a:r>
          </a:p>
          <a:p>
            <a:pPr lvl="1">
              <a:buFont typeface="Arial" charset="0"/>
              <a:buChar char="‒"/>
            </a:pPr>
            <a:r>
              <a:rPr lang="en-US" sz="2400" dirty="0" smtClean="0"/>
              <a:t>Observing the event and collecting supporting data</a:t>
            </a:r>
          </a:p>
          <a:p>
            <a:pPr lvl="1">
              <a:buFont typeface="Arial" charset="0"/>
              <a:buChar char="‒"/>
            </a:pPr>
            <a:r>
              <a:rPr lang="en-US" sz="2400" dirty="0" smtClean="0"/>
              <a:t>Analyzing the data to compare performance against expected outcomes</a:t>
            </a:r>
          </a:p>
          <a:p>
            <a:pPr lvl="1">
              <a:buFont typeface="Arial" charset="0"/>
              <a:buChar char="‒"/>
            </a:pPr>
            <a:r>
              <a:rPr lang="en-US" sz="2400" dirty="0" smtClean="0"/>
              <a:t>Identifying strengths and areas for improvement</a:t>
            </a:r>
          </a:p>
          <a:p>
            <a:pPr lvl="1">
              <a:buFont typeface="Arial" charset="0"/>
              <a:buChar char="‒"/>
            </a:pPr>
            <a:r>
              <a:rPr lang="en-US" sz="2400" dirty="0" smtClean="0"/>
              <a:t>Recommending changes to ensure expected outcomes</a:t>
            </a:r>
          </a:p>
          <a:p>
            <a:endParaRPr lang="en-US" dirty="0" smtClean="0"/>
          </a:p>
        </p:txBody>
      </p:sp>
      <p:sp>
        <p:nvSpPr>
          <p:cNvPr id="34819" name="Slide Number Placeholder 3"/>
          <p:cNvSpPr>
            <a:spLocks noGrp="1"/>
          </p:cNvSpPr>
          <p:nvPr>
            <p:ph type="sldNum" sz="quarter" idx="12"/>
          </p:nvPr>
        </p:nvSpPr>
        <p:spPr>
          <a:noFill/>
        </p:spPr>
        <p:txBody>
          <a:bodyPr/>
          <a:lstStyle/>
          <a:p>
            <a:fld id="{38995042-23BF-49F5-80CE-93C8F90FAB53}" type="slidenum">
              <a:rPr lang="en-US" smtClean="0"/>
              <a:pPr/>
              <a:t>39</a:t>
            </a:fld>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[Title]</a:t>
            </a:r>
          </a:p>
          <a:p>
            <a:r>
              <a:rPr lang="en-US" dirty="0" smtClean="0"/>
              <a:t>[Organization]</a:t>
            </a:r>
          </a:p>
          <a:p>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9"/>
          <p:cNvSpPr>
            <a:spLocks noGrp="1" noChangeArrowheads="1"/>
          </p:cNvSpPr>
          <p:nvPr>
            <p:ph type="title"/>
          </p:nvPr>
        </p:nvSpPr>
        <p:spPr/>
        <p:txBody>
          <a:bodyPr/>
          <a:lstStyle/>
          <a:p>
            <a:pPr eaLnBrk="1" hangingPunct="1"/>
            <a:r>
              <a:rPr lang="en-US" dirty="0" smtClean="0"/>
              <a:t>Evaluator Responsibilities</a:t>
            </a:r>
          </a:p>
        </p:txBody>
      </p:sp>
      <p:sp>
        <p:nvSpPr>
          <p:cNvPr id="36868" name="Content Placeholder 4"/>
          <p:cNvSpPr>
            <a:spLocks noGrp="1"/>
          </p:cNvSpPr>
          <p:nvPr>
            <p:ph idx="1"/>
          </p:nvPr>
        </p:nvSpPr>
        <p:spPr>
          <a:xfrm>
            <a:off x="457200" y="1371600"/>
            <a:ext cx="8305800" cy="4389438"/>
          </a:xfrm>
        </p:spPr>
        <p:txBody>
          <a:bodyPr>
            <a:normAutofit/>
          </a:bodyPr>
          <a:lstStyle/>
          <a:p>
            <a:pPr eaLnBrk="1" hangingPunct="1">
              <a:spcBef>
                <a:spcPts val="675"/>
              </a:spcBef>
            </a:pPr>
            <a:r>
              <a:rPr lang="en-US" dirty="0" smtClean="0"/>
              <a:t>Understand the drill objectives, core capabilities, concept, and scenario</a:t>
            </a:r>
          </a:p>
          <a:p>
            <a:pPr eaLnBrk="1" hangingPunct="1">
              <a:spcBef>
                <a:spcPts val="675"/>
              </a:spcBef>
            </a:pPr>
            <a:r>
              <a:rPr lang="en-US" dirty="0" smtClean="0"/>
              <a:t>Be familiar with the plans, policies, and procedures for the function or organization being evaluated</a:t>
            </a:r>
          </a:p>
          <a:p>
            <a:pPr eaLnBrk="1" hangingPunct="1">
              <a:spcBef>
                <a:spcPts val="675"/>
              </a:spcBef>
            </a:pPr>
            <a:r>
              <a:rPr lang="en-US" dirty="0" smtClean="0"/>
              <a:t>Use EEGs to document performance relative to drill objectives, core capabilities, capability targets, and critical tasks</a:t>
            </a:r>
          </a:p>
          <a:p>
            <a:pPr eaLnBrk="1" hangingPunct="1">
              <a:spcBef>
                <a:spcPts val="675"/>
              </a:spcBef>
            </a:pPr>
            <a:r>
              <a:rPr lang="en-US" dirty="0" smtClean="0"/>
              <a:t>Take detailed notes on significant activities</a:t>
            </a:r>
          </a:p>
          <a:p>
            <a:pPr eaLnBrk="1" hangingPunct="1">
              <a:spcBef>
                <a:spcPts val="675"/>
              </a:spcBef>
            </a:pPr>
            <a:r>
              <a:rPr lang="en-US" dirty="0" smtClean="0"/>
              <a:t>Inform Lead Controller of problems related to drill design</a:t>
            </a:r>
          </a:p>
          <a:p>
            <a:pPr eaLnBrk="1" hangingPunct="1">
              <a:spcBef>
                <a:spcPts val="675"/>
              </a:spcBef>
            </a:pPr>
            <a:r>
              <a:rPr lang="en-US" dirty="0" smtClean="0"/>
              <a:t>Participate in the Hot Wash</a:t>
            </a:r>
          </a:p>
          <a:p>
            <a:pPr eaLnBrk="1" hangingPunct="1">
              <a:spcBef>
                <a:spcPts val="675"/>
              </a:spcBef>
            </a:pPr>
            <a:r>
              <a:rPr lang="en-US" dirty="0" smtClean="0"/>
              <a:t>Collect and submit all evaluation data, EEGs, and materials to the Lead Evaluator after the drill</a:t>
            </a:r>
          </a:p>
        </p:txBody>
      </p:sp>
      <p:sp>
        <p:nvSpPr>
          <p:cNvPr id="36866" name="Rectangle 4"/>
          <p:cNvSpPr>
            <a:spLocks noGrp="1" noChangeArrowheads="1"/>
          </p:cNvSpPr>
          <p:nvPr>
            <p:ph type="sldNum" sz="quarter" idx="12"/>
          </p:nvPr>
        </p:nvSpPr>
        <p:spPr>
          <a:noFill/>
        </p:spPr>
        <p:txBody>
          <a:bodyPr/>
          <a:lstStyle/>
          <a:p>
            <a:fld id="{FD115123-6E87-4307-841F-4A7A52FBBA06}" type="slidenum">
              <a:rPr lang="en-US" smtClean="0"/>
              <a:pPr/>
              <a:t>40</a:t>
            </a:fld>
            <a:endParaRPr lang="en-US" dirty="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8"/>
          <p:cNvSpPr>
            <a:spLocks noGrp="1" noChangeArrowheads="1"/>
          </p:cNvSpPr>
          <p:nvPr>
            <p:ph type="title"/>
          </p:nvPr>
        </p:nvSpPr>
        <p:spPr/>
        <p:txBody>
          <a:bodyPr/>
          <a:lstStyle/>
          <a:p>
            <a:pPr eaLnBrk="1" hangingPunct="1"/>
            <a:r>
              <a:rPr lang="en-US" dirty="0" smtClean="0"/>
              <a:t>Evaluator Guidelines</a:t>
            </a:r>
          </a:p>
        </p:txBody>
      </p:sp>
      <p:sp>
        <p:nvSpPr>
          <p:cNvPr id="37890" name="Rectangle 4"/>
          <p:cNvSpPr>
            <a:spLocks noGrp="1" noChangeArrowheads="1"/>
          </p:cNvSpPr>
          <p:nvPr>
            <p:ph type="sldNum" sz="quarter" idx="12"/>
          </p:nvPr>
        </p:nvSpPr>
        <p:spPr>
          <a:noFill/>
        </p:spPr>
        <p:txBody>
          <a:bodyPr/>
          <a:lstStyle/>
          <a:p>
            <a:fld id="{E810911A-F29A-44D9-9D70-AE94D5145D50}" type="slidenum">
              <a:rPr lang="en-US" smtClean="0"/>
              <a:pPr/>
              <a:t>41</a:t>
            </a:fld>
            <a:endParaRPr lang="en-US" dirty="0" smtClean="0"/>
          </a:p>
        </p:txBody>
      </p:sp>
      <p:sp>
        <p:nvSpPr>
          <p:cNvPr id="5" name="Content Placeholder 4"/>
          <p:cNvSpPr>
            <a:spLocks noGrp="1"/>
          </p:cNvSpPr>
          <p:nvPr>
            <p:ph idx="1"/>
          </p:nvPr>
        </p:nvSpPr>
        <p:spPr>
          <a:xfrm>
            <a:off x="457200" y="1371600"/>
            <a:ext cx="8229600" cy="4525963"/>
          </a:xfrm>
        </p:spPr>
        <p:txBody>
          <a:bodyPr>
            <a:normAutofit lnSpcReduction="10000"/>
          </a:bodyPr>
          <a:lstStyle/>
          <a:p>
            <a:r>
              <a:rPr lang="en-US" dirty="0" smtClean="0"/>
              <a:t>DO:</a:t>
            </a:r>
          </a:p>
          <a:p>
            <a:pPr lvl="1">
              <a:buFont typeface="Arial" charset="0"/>
              <a:buChar char="‒"/>
            </a:pPr>
            <a:r>
              <a:rPr lang="en-US" dirty="0" smtClean="0"/>
              <a:t>Observe and record player activities</a:t>
            </a:r>
          </a:p>
          <a:p>
            <a:pPr lvl="1">
              <a:buFont typeface="Arial" charset="0"/>
              <a:buChar char="‒"/>
            </a:pPr>
            <a:r>
              <a:rPr lang="en-US" dirty="0" smtClean="0"/>
              <a:t>Focus on critical tasks and capability targets</a:t>
            </a:r>
          </a:p>
          <a:p>
            <a:pPr lvl="1">
              <a:buFont typeface="Arial" charset="0"/>
              <a:buChar char="‒"/>
            </a:pPr>
            <a:r>
              <a:rPr lang="en-US" dirty="0" smtClean="0"/>
              <a:t>Assign EEG capability target ratings</a:t>
            </a:r>
          </a:p>
          <a:p>
            <a:pPr lvl="1">
              <a:buFont typeface="Arial" charset="0"/>
              <a:buChar char="‒"/>
            </a:pPr>
            <a:r>
              <a:rPr lang="en-US" dirty="0" smtClean="0"/>
              <a:t>Document strengths and areas for improvement</a:t>
            </a:r>
          </a:p>
          <a:p>
            <a:pPr lvl="1">
              <a:buFont typeface="Arial" charset="0"/>
              <a:buChar char="‒"/>
            </a:pPr>
            <a:r>
              <a:rPr lang="en-US" dirty="0" smtClean="0"/>
              <a:t>Complete your EEGs either during or immediately after the drill</a:t>
            </a:r>
          </a:p>
          <a:p>
            <a:r>
              <a:rPr lang="en-US" dirty="0" smtClean="0"/>
              <a:t>DO NOT:</a:t>
            </a:r>
          </a:p>
          <a:p>
            <a:pPr lvl="1">
              <a:buFont typeface="Arial" charset="0"/>
              <a:buChar char="‒"/>
            </a:pPr>
            <a:r>
              <a:rPr lang="en-US" dirty="0" smtClean="0"/>
              <a:t>Leave your post at key times</a:t>
            </a:r>
          </a:p>
          <a:p>
            <a:pPr lvl="1">
              <a:buFont typeface="Arial" charset="0"/>
              <a:buChar char="‒"/>
            </a:pPr>
            <a:r>
              <a:rPr lang="en-US" dirty="0" smtClean="0"/>
              <a:t>Prompt players</a:t>
            </a:r>
          </a:p>
          <a:p>
            <a:pPr lvl="1">
              <a:buFont typeface="Arial" charset="0"/>
              <a:buChar char="‒"/>
            </a:pPr>
            <a:r>
              <a:rPr lang="en-US" dirty="0" smtClean="0"/>
              <a:t>Answer questions for players</a:t>
            </a:r>
          </a:p>
          <a:p>
            <a:pPr lvl="1">
              <a:buFont typeface="Arial" charset="0"/>
              <a:buChar char="‒"/>
            </a:pPr>
            <a:r>
              <a:rPr lang="en-US" dirty="0" smtClean="0"/>
              <a:t>Interfere with player actions</a:t>
            </a:r>
          </a:p>
          <a:p>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Requirements</a:t>
            </a:r>
            <a:endParaRPr lang="en-US" dirty="0"/>
          </a:p>
        </p:txBody>
      </p:sp>
      <p:sp>
        <p:nvSpPr>
          <p:cNvPr id="3" name="Content Placeholder 2"/>
          <p:cNvSpPr>
            <a:spLocks noGrp="1"/>
          </p:cNvSpPr>
          <p:nvPr>
            <p:ph idx="1"/>
          </p:nvPr>
        </p:nvSpPr>
        <p:spPr/>
        <p:txBody>
          <a:bodyPr/>
          <a:lstStyle/>
          <a:p>
            <a:pPr>
              <a:spcBef>
                <a:spcPts val="600"/>
              </a:spcBef>
            </a:pPr>
            <a:r>
              <a:rPr lang="en-US" dirty="0" smtClean="0"/>
              <a:t>Evaluation requirements specify what will be evaluated during the drill and how drill play will be assessed</a:t>
            </a:r>
          </a:p>
          <a:p>
            <a:pPr>
              <a:spcBef>
                <a:spcPts val="600"/>
              </a:spcBef>
            </a:pPr>
            <a:r>
              <a:rPr lang="en-US" dirty="0" smtClean="0"/>
              <a:t>Evaluation requirements are documented in the EEGs</a:t>
            </a:r>
          </a:p>
          <a:p>
            <a:pPr lvl="1">
              <a:spcBef>
                <a:spcPts val="600"/>
              </a:spcBef>
            </a:pPr>
            <a:r>
              <a:rPr lang="en-US" dirty="0" smtClean="0"/>
              <a:t>Core capabilities</a:t>
            </a:r>
          </a:p>
          <a:p>
            <a:pPr lvl="1">
              <a:spcBef>
                <a:spcPts val="600"/>
              </a:spcBef>
            </a:pPr>
            <a:r>
              <a:rPr lang="en-US" dirty="0" smtClean="0"/>
              <a:t>Capability targets</a:t>
            </a:r>
          </a:p>
          <a:p>
            <a:pPr lvl="1">
              <a:spcBef>
                <a:spcPts val="600"/>
              </a:spcBef>
            </a:pPr>
            <a:r>
              <a:rPr lang="en-US" dirty="0" smtClean="0"/>
              <a:t>Critical tasks</a:t>
            </a:r>
          </a:p>
          <a:p>
            <a:pPr>
              <a:spcBef>
                <a:spcPts val="600"/>
              </a:spcBef>
            </a:pPr>
            <a:r>
              <a:rPr lang="en-US" dirty="0" smtClean="0"/>
              <a:t>Performance ratings</a:t>
            </a:r>
          </a:p>
          <a:p>
            <a:pPr lvl="1">
              <a:spcBef>
                <a:spcPts val="600"/>
              </a:spcBef>
              <a:buNone/>
            </a:pPr>
            <a:endParaRPr lang="en-US" dirty="0" smtClean="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 Evaluation Guides</a:t>
            </a:r>
            <a:endParaRPr lang="en-US" dirty="0"/>
          </a:p>
        </p:txBody>
      </p:sp>
      <p:sp>
        <p:nvSpPr>
          <p:cNvPr id="38916" name="Rectangle 10"/>
          <p:cNvSpPr>
            <a:spLocks noGrp="1" noChangeArrowheads="1"/>
          </p:cNvSpPr>
          <p:nvPr>
            <p:ph idx="1"/>
          </p:nvPr>
        </p:nvSpPr>
        <p:spPr>
          <a:xfrm>
            <a:off x="457200" y="1371600"/>
            <a:ext cx="8229600" cy="4343400"/>
          </a:xfrm>
        </p:spPr>
        <p:txBody>
          <a:bodyPr>
            <a:normAutofit lnSpcReduction="10000"/>
          </a:bodyPr>
          <a:lstStyle/>
          <a:p>
            <a:pPr eaLnBrk="1" hangingPunct="1"/>
            <a:r>
              <a:rPr lang="en-US" dirty="0" smtClean="0"/>
              <a:t>EEGs will be used to track evaluation of the objectives</a:t>
            </a:r>
          </a:p>
          <a:p>
            <a:pPr eaLnBrk="1" hangingPunct="1"/>
            <a:r>
              <a:rPr lang="en-US" dirty="0" smtClean="0"/>
              <a:t>EEG for each objective, providing:</a:t>
            </a:r>
          </a:p>
          <a:p>
            <a:pPr lvl="1"/>
            <a:r>
              <a:rPr lang="en-US" dirty="0" smtClean="0"/>
              <a:t>Capability targets</a:t>
            </a:r>
          </a:p>
          <a:p>
            <a:pPr lvl="1"/>
            <a:r>
              <a:rPr lang="en-US" dirty="0" smtClean="0"/>
              <a:t>Critical tasks</a:t>
            </a:r>
          </a:p>
          <a:p>
            <a:pPr lvl="1"/>
            <a:r>
              <a:rPr lang="en-US" dirty="0" smtClean="0"/>
              <a:t>Plan, protocol, or procedure reference</a:t>
            </a:r>
          </a:p>
          <a:p>
            <a:pPr eaLnBrk="1" hangingPunct="1"/>
            <a:r>
              <a:rPr lang="en-US" dirty="0" smtClean="0"/>
              <a:t>Evaluators add target rating, observation notes and explanation of rating, and final capability rating</a:t>
            </a:r>
          </a:p>
          <a:p>
            <a:pPr eaLnBrk="1" hangingPunct="1"/>
            <a:r>
              <a:rPr lang="en-US" dirty="0" smtClean="0"/>
              <a:t>Note if and how quantitative or qualitative targets were met</a:t>
            </a:r>
          </a:p>
          <a:p>
            <a:pPr eaLnBrk="1" hangingPunct="1"/>
            <a:r>
              <a:rPr lang="en-US" dirty="0" smtClean="0"/>
              <a:t>Note if an obvious cause or underlying reason resulted in failure to meet a target or complete a critical task</a:t>
            </a:r>
          </a:p>
          <a:p>
            <a:pPr eaLnBrk="1" hangingPunct="1"/>
            <a:r>
              <a:rPr lang="en-US" dirty="0" smtClean="0"/>
              <a:t>Record strengths, areas for improvement, and other observations</a:t>
            </a:r>
          </a:p>
        </p:txBody>
      </p:sp>
      <p:sp>
        <p:nvSpPr>
          <p:cNvPr id="38914" name="Rectangle 4"/>
          <p:cNvSpPr>
            <a:spLocks noGrp="1" noChangeArrowheads="1"/>
          </p:cNvSpPr>
          <p:nvPr>
            <p:ph type="sldNum" sz="quarter" idx="12"/>
          </p:nvPr>
        </p:nvSpPr>
        <p:spPr>
          <a:noFill/>
        </p:spPr>
        <p:txBody>
          <a:bodyPr/>
          <a:lstStyle/>
          <a:p>
            <a:fld id="{7E28E522-4DCA-4834-AE5B-7FB436058C72}" type="slidenum">
              <a:rPr lang="en-US" smtClean="0"/>
              <a:pPr/>
              <a:t>43</a:t>
            </a:fld>
            <a:endParaRPr lang="en-US"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EEGs (cont.)</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44</a:t>
            </a:fld>
            <a:endParaRPr lang="en-US" dirty="0"/>
          </a:p>
        </p:txBody>
      </p:sp>
      <p:graphicFrame>
        <p:nvGraphicFramePr>
          <p:cNvPr id="6" name="Content Placeholder 5"/>
          <p:cNvGraphicFramePr>
            <a:graphicFrameLocks noGrp="1"/>
          </p:cNvGraphicFramePr>
          <p:nvPr>
            <p:ph idx="1"/>
          </p:nvPr>
        </p:nvGraphicFramePr>
        <p:xfrm>
          <a:off x="609600" y="1219200"/>
          <a:ext cx="8001000" cy="4543050"/>
        </p:xfrm>
        <a:graphic>
          <a:graphicData uri="http://schemas.openxmlformats.org/drawingml/2006/table">
            <a:tbl>
              <a:tblPr/>
              <a:tblGrid>
                <a:gridCol w="8001000"/>
              </a:tblGrid>
              <a:tr h="269771">
                <a:tc>
                  <a:txBody>
                    <a:bodyPr/>
                    <a:lstStyle/>
                    <a:p>
                      <a:pPr marL="0" marR="0" algn="ctr">
                        <a:spcBef>
                          <a:spcPts val="300"/>
                        </a:spcBef>
                        <a:spcAft>
                          <a:spcPts val="300"/>
                        </a:spcAft>
                      </a:pPr>
                      <a:r>
                        <a:rPr lang="en-US" sz="1400" b="1" dirty="0">
                          <a:solidFill>
                            <a:schemeClr val="bg1"/>
                          </a:solidFill>
                          <a:latin typeface="Times New Roman"/>
                          <a:ea typeface="Calibri"/>
                        </a:rPr>
                        <a:t>Environmental Response/Health and Safety</a:t>
                      </a:r>
                      <a:endParaRPr lang="en-US" sz="1400" dirty="0">
                        <a:solidFill>
                          <a:schemeClr val="bg1"/>
                        </a:solidFill>
                        <a:latin typeface="Times New Roman"/>
                        <a:ea typeface="Calibri"/>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r>
              <a:tr h="227059">
                <a:tc>
                  <a:txBody>
                    <a:bodyPr/>
                    <a:lstStyle/>
                    <a:p>
                      <a:pPr marL="0" marR="0">
                        <a:spcBef>
                          <a:spcPts val="300"/>
                        </a:spcBef>
                        <a:spcAft>
                          <a:spcPts val="300"/>
                        </a:spcAft>
                      </a:pPr>
                      <a:r>
                        <a:rPr lang="en-US" sz="1400" i="1">
                          <a:latin typeface="Times New Roman"/>
                          <a:ea typeface="Calibri"/>
                        </a:rPr>
                        <a:t>CRC Station/Area: </a:t>
                      </a:r>
                      <a:r>
                        <a:rPr lang="en-US" sz="1400">
                          <a:highlight>
                            <a:srgbClr val="C0C0C0"/>
                          </a:highlight>
                          <a:latin typeface="Times New Roman"/>
                          <a:ea typeface="Calibri"/>
                        </a:rPr>
                        <a:t>[Insert CRC Station or Area evaluated]</a:t>
                      </a:r>
                      <a:endParaRPr lang="en-US" sz="1400">
                        <a:latin typeface="Times New Roman"/>
                        <a:ea typeface="Calibri"/>
                      </a:endParaRP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731">
                <a:tc>
                  <a:txBody>
                    <a:bodyPr/>
                    <a:lstStyle/>
                    <a:p>
                      <a:pPr marL="0" marR="0">
                        <a:spcBef>
                          <a:spcPts val="300"/>
                        </a:spcBef>
                        <a:spcAft>
                          <a:spcPts val="300"/>
                        </a:spcAft>
                      </a:pPr>
                      <a:r>
                        <a:rPr lang="en-US" sz="1400" i="1" dirty="0">
                          <a:latin typeface="Times New Roman"/>
                          <a:ea typeface="Calibri"/>
                        </a:rPr>
                        <a:t>Drill Objective 2:  </a:t>
                      </a:r>
                      <a:r>
                        <a:rPr lang="en-US" sz="1400" b="1" dirty="0">
                          <a:latin typeface="Times New Roman"/>
                          <a:ea typeface="Calibri"/>
                        </a:rPr>
                        <a:t>Conduct radiological monitoring and decontamination operations for potentially contaminated populations.</a:t>
                      </a:r>
                      <a:endParaRPr lang="en-US" sz="1400" dirty="0">
                        <a:latin typeface="Times New Roman"/>
                        <a:ea typeface="Calibri"/>
                      </a:endParaRP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926">
                <a:tc>
                  <a:txBody>
                    <a:bodyPr/>
                    <a:lstStyle/>
                    <a:p>
                      <a:pPr marL="0" marR="0">
                        <a:spcBef>
                          <a:spcPts val="300"/>
                        </a:spcBef>
                        <a:spcAft>
                          <a:spcPts val="300"/>
                        </a:spcAft>
                      </a:pPr>
                      <a:r>
                        <a:rPr lang="en-US" sz="1400" i="1">
                          <a:latin typeface="Times New Roman"/>
                          <a:ea typeface="Calibri"/>
                        </a:rPr>
                        <a:t>Core Capability:</a:t>
                      </a:r>
                      <a:r>
                        <a:rPr lang="en-US" sz="1400">
                          <a:latin typeface="Times New Roman"/>
                          <a:ea typeface="Calibri"/>
                        </a:rPr>
                        <a:t>  Environmental Response/Health and Safety</a:t>
                      </a:r>
                    </a:p>
                    <a:p>
                      <a:pPr marL="0" marR="0">
                        <a:spcBef>
                          <a:spcPts val="0"/>
                        </a:spcBef>
                        <a:spcAft>
                          <a:spcPts val="0"/>
                        </a:spcAft>
                      </a:pPr>
                      <a:r>
                        <a:rPr lang="en-US" sz="1400">
                          <a:latin typeface="Times New Roman"/>
                          <a:ea typeface="Calibri"/>
                        </a:rPr>
                        <a:t>Provide lifesaving medical treatment via emergency medical services and related operations and avoid additional disease and injury by providing targeted public health and medical support and products to all people in need within the affected area. (1) Conduct health and hazard safety assessments and disseminate guidance and resources, to include deploying hazardous materials teams, to support environmental health and safety actions for response personnel and the affected population.</a:t>
                      </a: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217">
                <a:tc>
                  <a:txBody>
                    <a:bodyPr/>
                    <a:lstStyle/>
                    <a:p>
                      <a:pPr marL="0" marR="0">
                        <a:spcBef>
                          <a:spcPts val="300"/>
                        </a:spcBef>
                        <a:spcAft>
                          <a:spcPts val="300"/>
                        </a:spcAft>
                      </a:pPr>
                      <a:r>
                        <a:rPr lang="en-US" sz="1400" b="1" dirty="0">
                          <a:latin typeface="Times New Roman"/>
                          <a:ea typeface="Calibri"/>
                        </a:rPr>
                        <a:t>Organizational Capability Target 1:  Implement procedures for screening for external contamination.</a:t>
                      </a:r>
                      <a:endParaRPr lang="en-US" sz="1400" dirty="0">
                        <a:latin typeface="Times New Roman"/>
                        <a:ea typeface="Calibri"/>
                      </a:endParaRPr>
                    </a:p>
                    <a:p>
                      <a:pPr marL="0" marR="0">
                        <a:spcBef>
                          <a:spcPts val="300"/>
                        </a:spcBef>
                        <a:spcAft>
                          <a:spcPts val="300"/>
                        </a:spcAft>
                      </a:pPr>
                      <a:r>
                        <a:rPr lang="en-US" sz="1400" i="1" dirty="0">
                          <a:latin typeface="Times New Roman"/>
                          <a:ea typeface="Calibri"/>
                        </a:rPr>
                        <a:t>Critical Task:</a:t>
                      </a:r>
                      <a:r>
                        <a:rPr lang="en-US" sz="1400" dirty="0">
                          <a:latin typeface="Times New Roman"/>
                          <a:ea typeface="Calibri"/>
                        </a:rPr>
                        <a:t>  </a:t>
                      </a:r>
                      <a:r>
                        <a:rPr lang="en-US" sz="1400" dirty="0">
                          <a:highlight>
                            <a:srgbClr val="C0C0C0"/>
                          </a:highlight>
                          <a:latin typeface="Times New Roman"/>
                          <a:ea typeface="Calibri"/>
                        </a:rPr>
                        <a:t>[Insert task(s) from local procedures, based on the specific radiation detection equipment instrumentation, staffing resources, size of population expected to be processed, and facilities and resources available for on-the-scene contamination screening and decontamination]</a:t>
                      </a:r>
                      <a:r>
                        <a:rPr lang="en-US" sz="1400" dirty="0">
                          <a:latin typeface="Times New Roman"/>
                          <a:ea typeface="Calibri"/>
                        </a:rPr>
                        <a:t> </a:t>
                      </a:r>
                    </a:p>
                    <a:p>
                      <a:pPr marL="0" marR="0">
                        <a:spcBef>
                          <a:spcPts val="300"/>
                        </a:spcBef>
                        <a:spcAft>
                          <a:spcPts val="300"/>
                        </a:spcAft>
                      </a:pPr>
                      <a:r>
                        <a:rPr lang="en-US" sz="1400" i="1" dirty="0">
                          <a:latin typeface="Times New Roman"/>
                          <a:ea typeface="Calibri"/>
                        </a:rPr>
                        <a:t>Critical Task:  </a:t>
                      </a:r>
                      <a:r>
                        <a:rPr lang="en-US" sz="1400" dirty="0">
                          <a:latin typeface="Times New Roman"/>
                          <a:ea typeface="Calibri"/>
                        </a:rPr>
                        <a:t>Identify and prioritize those requiring contamination screening and decontamination.</a:t>
                      </a:r>
                    </a:p>
                    <a:p>
                      <a:pPr marL="0" marR="0">
                        <a:spcBef>
                          <a:spcPts val="300"/>
                        </a:spcBef>
                        <a:spcAft>
                          <a:spcPts val="300"/>
                        </a:spcAft>
                      </a:pPr>
                      <a:r>
                        <a:rPr lang="en-US" sz="1400" i="1" dirty="0">
                          <a:latin typeface="Times New Roman"/>
                          <a:ea typeface="Calibri"/>
                        </a:rPr>
                        <a:t>Critical Task:  </a:t>
                      </a:r>
                      <a:r>
                        <a:rPr lang="en-US" sz="1400" dirty="0">
                          <a:latin typeface="Times New Roman"/>
                          <a:ea typeface="Calibri"/>
                        </a:rPr>
                        <a:t>Properly use radiation detection instruments, interpret the instrument readings, and document the results.</a:t>
                      </a:r>
                    </a:p>
                    <a:p>
                      <a:pPr marL="0" marR="0">
                        <a:spcBef>
                          <a:spcPts val="300"/>
                        </a:spcBef>
                        <a:spcAft>
                          <a:spcPts val="300"/>
                        </a:spcAft>
                      </a:pPr>
                      <a:r>
                        <a:rPr lang="en-US" sz="1400" i="1" dirty="0">
                          <a:latin typeface="Times New Roman"/>
                          <a:ea typeface="Calibri"/>
                        </a:rPr>
                        <a:t>Critical Task:  </a:t>
                      </a:r>
                      <a:r>
                        <a:rPr lang="en-US" sz="1400" dirty="0">
                          <a:highlight>
                            <a:srgbClr val="C0C0C0"/>
                          </a:highlight>
                          <a:latin typeface="Times New Roman"/>
                          <a:ea typeface="Calibri"/>
                        </a:rPr>
                        <a:t>[Insert task from plans, protocols, or procedures]</a:t>
                      </a:r>
                      <a:endParaRPr lang="en-US" sz="1400" dirty="0">
                        <a:latin typeface="Times New Roman"/>
                        <a:ea typeface="Calibri"/>
                      </a:endParaRPr>
                    </a:p>
                    <a:p>
                      <a:pPr marL="0" marR="0">
                        <a:spcBef>
                          <a:spcPts val="300"/>
                        </a:spcBef>
                        <a:spcAft>
                          <a:spcPts val="300"/>
                        </a:spcAft>
                      </a:pPr>
                      <a:r>
                        <a:rPr lang="en-US" sz="1400" b="1" dirty="0">
                          <a:latin typeface="Times New Roman"/>
                          <a:ea typeface="Calibri"/>
                        </a:rPr>
                        <a:t>Source(s): </a:t>
                      </a:r>
                      <a:r>
                        <a:rPr lang="en-US" sz="1400" dirty="0">
                          <a:highlight>
                            <a:srgbClr val="C0C0C0"/>
                          </a:highlight>
                          <a:latin typeface="Times New Roman"/>
                          <a:ea typeface="Calibri"/>
                        </a:rPr>
                        <a:t>[Insert name of plan, protocol, or procedure]</a:t>
                      </a:r>
                      <a:endParaRPr lang="en-US" sz="1400" dirty="0">
                        <a:latin typeface="Times New Roman"/>
                        <a:ea typeface="Calibri"/>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EEGs (cont.)</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45</a:t>
            </a:fld>
            <a:endParaRPr lang="en-US" dirty="0"/>
          </a:p>
        </p:txBody>
      </p:sp>
      <p:graphicFrame>
        <p:nvGraphicFramePr>
          <p:cNvPr id="6" name="Table 5"/>
          <p:cNvGraphicFramePr>
            <a:graphicFrameLocks noGrp="1"/>
          </p:cNvGraphicFramePr>
          <p:nvPr/>
        </p:nvGraphicFramePr>
        <p:xfrm>
          <a:off x="304800" y="1066800"/>
          <a:ext cx="8153399" cy="4572000"/>
        </p:xfrm>
        <a:graphic>
          <a:graphicData uri="http://schemas.openxmlformats.org/drawingml/2006/table">
            <a:tbl>
              <a:tblPr/>
              <a:tblGrid>
                <a:gridCol w="3263016"/>
                <a:gridCol w="4015674"/>
                <a:gridCol w="874709"/>
              </a:tblGrid>
              <a:tr h="357171">
                <a:tc>
                  <a:txBody>
                    <a:bodyPr/>
                    <a:lstStyle/>
                    <a:p>
                      <a:pPr marL="0" marR="0" algn="ctr">
                        <a:spcBef>
                          <a:spcPts val="0"/>
                        </a:spcBef>
                        <a:spcAft>
                          <a:spcPts val="0"/>
                        </a:spcAft>
                      </a:pPr>
                      <a:r>
                        <a:rPr lang="en-US" sz="1400" b="1" dirty="0">
                          <a:solidFill>
                            <a:srgbClr val="FFFFFF"/>
                          </a:solidFill>
                          <a:latin typeface="Arial"/>
                          <a:ea typeface="Calibri"/>
                        </a:rPr>
                        <a:t>Associated Critical Tasks</a:t>
                      </a:r>
                      <a:endParaRPr lang="en-US" sz="1400" dirty="0">
                        <a:latin typeface="Times New Roman"/>
                        <a:ea typeface="Calibri"/>
                      </a:endParaRPr>
                    </a:p>
                  </a:txBody>
                  <a:tcPr marL="56430" marR="564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ctr">
                        <a:spcBef>
                          <a:spcPts val="0"/>
                        </a:spcBef>
                        <a:spcAft>
                          <a:spcPts val="0"/>
                        </a:spcAft>
                      </a:pPr>
                      <a:r>
                        <a:rPr lang="en-US" sz="1400" b="1">
                          <a:solidFill>
                            <a:srgbClr val="FFFFFF"/>
                          </a:solidFill>
                          <a:latin typeface="Arial"/>
                          <a:ea typeface="Calibri"/>
                        </a:rPr>
                        <a:t>Observation Notes and </a:t>
                      </a:r>
                      <a:endParaRPr lang="en-US" sz="1400">
                        <a:latin typeface="Times New Roman"/>
                        <a:ea typeface="Calibri"/>
                      </a:endParaRPr>
                    </a:p>
                    <a:p>
                      <a:pPr marL="0" marR="0" algn="ctr">
                        <a:spcBef>
                          <a:spcPts val="0"/>
                        </a:spcBef>
                        <a:spcAft>
                          <a:spcPts val="0"/>
                        </a:spcAft>
                      </a:pPr>
                      <a:r>
                        <a:rPr lang="en-US" sz="1400" b="1">
                          <a:solidFill>
                            <a:srgbClr val="FFFFFF"/>
                          </a:solidFill>
                          <a:latin typeface="Arial"/>
                          <a:ea typeface="Calibri"/>
                        </a:rPr>
                        <a:t>Explanation of Rating</a:t>
                      </a:r>
                      <a:endParaRPr lang="en-US" sz="1400">
                        <a:latin typeface="Times New Roman"/>
                        <a:ea typeface="Calibri"/>
                      </a:endParaRPr>
                    </a:p>
                  </a:txBody>
                  <a:tcPr marL="56430" marR="564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ctr">
                        <a:spcBef>
                          <a:spcPts val="0"/>
                        </a:spcBef>
                        <a:spcAft>
                          <a:spcPts val="0"/>
                        </a:spcAft>
                      </a:pPr>
                      <a:r>
                        <a:rPr lang="en-US" sz="1400" b="1">
                          <a:solidFill>
                            <a:srgbClr val="FFFFFF"/>
                          </a:solidFill>
                          <a:latin typeface="Arial"/>
                          <a:ea typeface="Calibri"/>
                        </a:rPr>
                        <a:t>Rating</a:t>
                      </a:r>
                      <a:endParaRPr lang="en-US" sz="140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r>
              <a:tr h="280422">
                <a:tc gridSpan="3">
                  <a:txBody>
                    <a:bodyPr/>
                    <a:lstStyle/>
                    <a:p>
                      <a:pPr marL="0" marR="0">
                        <a:spcBef>
                          <a:spcPts val="0"/>
                        </a:spcBef>
                        <a:spcAft>
                          <a:spcPts val="0"/>
                        </a:spcAft>
                      </a:pPr>
                      <a:r>
                        <a:rPr lang="en-US" sz="1400" b="1" dirty="0">
                          <a:latin typeface="Times New Roman"/>
                          <a:ea typeface="Calibri"/>
                        </a:rPr>
                        <a:t>Organizational Capability Target 1: Implement procedures for screening for external contamination</a:t>
                      </a:r>
                      <a:endParaRPr lang="en-US" sz="1400" dirty="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517976">
                <a:tc>
                  <a:txBody>
                    <a:bodyPr/>
                    <a:lstStyle/>
                    <a:p>
                      <a:pPr marL="0" marR="0">
                        <a:spcBef>
                          <a:spcPts val="300"/>
                        </a:spcBef>
                        <a:spcAft>
                          <a:spcPts val="300"/>
                        </a:spcAft>
                      </a:pPr>
                      <a:r>
                        <a:rPr lang="en-US" sz="1400" dirty="0">
                          <a:highlight>
                            <a:srgbClr val="C0C0C0"/>
                          </a:highlight>
                          <a:latin typeface="Times New Roman"/>
                          <a:ea typeface="Calibri"/>
                        </a:rPr>
                        <a:t>[Insert task(s) from local procedures, based on the specific radiation detection equipment instrumentation, staffing resources, size of population expected to be processed, and facilities and resources available for on-the-scene contamination screening and decontamination]</a:t>
                      </a:r>
                      <a:r>
                        <a:rPr lang="en-US" sz="1400" dirty="0">
                          <a:latin typeface="Times New Roman"/>
                          <a:ea typeface="Calibri"/>
                        </a:rPr>
                        <a:t> </a:t>
                      </a:r>
                    </a:p>
                    <a:p>
                      <a:pPr marL="0" marR="0">
                        <a:spcBef>
                          <a:spcPts val="300"/>
                        </a:spcBef>
                        <a:spcAft>
                          <a:spcPts val="300"/>
                        </a:spcAft>
                      </a:pPr>
                      <a:r>
                        <a:rPr lang="en-US" sz="1400" dirty="0">
                          <a:latin typeface="Times New Roman"/>
                          <a:ea typeface="Calibri"/>
                        </a:rPr>
                        <a:t>([</a:t>
                      </a:r>
                      <a:r>
                        <a:rPr lang="en-US" sz="1400" dirty="0">
                          <a:highlight>
                            <a:srgbClr val="C0C0C0"/>
                          </a:highlight>
                          <a:latin typeface="Times New Roman"/>
                          <a:ea typeface="Calibri"/>
                        </a:rPr>
                        <a:t>insert reference name, section, page</a:t>
                      </a:r>
                      <a:r>
                        <a:rPr lang="en-US" sz="1400" dirty="0">
                          <a:latin typeface="Times New Roman"/>
                          <a:ea typeface="Calibri"/>
                        </a:rPr>
                        <a:t>])</a:t>
                      </a: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4978">
                <a:tc>
                  <a:txBody>
                    <a:bodyPr/>
                    <a:lstStyle/>
                    <a:p>
                      <a:pPr marL="0" marR="0">
                        <a:spcBef>
                          <a:spcPts val="300"/>
                        </a:spcBef>
                        <a:spcAft>
                          <a:spcPts val="300"/>
                        </a:spcAft>
                      </a:pPr>
                      <a:r>
                        <a:rPr lang="en-US" sz="1400">
                          <a:latin typeface="Times New Roman"/>
                          <a:ea typeface="Calibri"/>
                        </a:rPr>
                        <a:t>Identify and prioritize those requiring contamination screening and decontamination.</a:t>
                      </a:r>
                    </a:p>
                    <a:p>
                      <a:pPr marL="0" marR="0">
                        <a:spcBef>
                          <a:spcPts val="300"/>
                        </a:spcBef>
                        <a:spcAft>
                          <a:spcPts val="300"/>
                        </a:spcAft>
                      </a:pPr>
                      <a:r>
                        <a:rPr lang="en-US" sz="1400">
                          <a:latin typeface="Times New Roman"/>
                          <a:ea typeface="Calibri"/>
                        </a:rPr>
                        <a:t>([</a:t>
                      </a:r>
                      <a:r>
                        <a:rPr lang="en-US" sz="1400">
                          <a:highlight>
                            <a:srgbClr val="C0C0C0"/>
                          </a:highlight>
                          <a:latin typeface="Times New Roman"/>
                          <a:ea typeface="Calibri"/>
                        </a:rPr>
                        <a:t>insert reference name, section, page</a:t>
                      </a:r>
                      <a:r>
                        <a:rPr lang="en-US" sz="1400">
                          <a:latin typeface="Times New Roman"/>
                          <a:ea typeface="Calibri"/>
                        </a:rPr>
                        <a:t>])</a:t>
                      </a: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marL="0" marR="0">
                        <a:spcBef>
                          <a:spcPts val="300"/>
                        </a:spcBef>
                        <a:spcAft>
                          <a:spcPts val="300"/>
                        </a:spcAft>
                      </a:pPr>
                      <a:r>
                        <a:rPr lang="en-US" sz="1400" dirty="0">
                          <a:latin typeface="Times New Roman"/>
                          <a:ea typeface="Calibri"/>
                        </a:rPr>
                        <a:t>Properly use radiation detection instruments, interpret the instrument readings, and document the results.</a:t>
                      </a:r>
                    </a:p>
                    <a:p>
                      <a:pPr marL="0" marR="0">
                        <a:spcBef>
                          <a:spcPts val="300"/>
                        </a:spcBef>
                        <a:spcAft>
                          <a:spcPts val="300"/>
                        </a:spcAft>
                      </a:pPr>
                      <a:r>
                        <a:rPr lang="en-US" sz="1400" dirty="0">
                          <a:latin typeface="Times New Roman"/>
                          <a:ea typeface="Calibri"/>
                        </a:rPr>
                        <a:t>([</a:t>
                      </a:r>
                      <a:r>
                        <a:rPr lang="en-US" sz="1400" dirty="0">
                          <a:highlight>
                            <a:srgbClr val="C0C0C0"/>
                          </a:highlight>
                          <a:latin typeface="Times New Roman"/>
                          <a:ea typeface="Calibri"/>
                        </a:rPr>
                        <a:t>insert reference name, section, page</a:t>
                      </a:r>
                      <a:r>
                        <a:rPr lang="en-US" sz="1400" dirty="0">
                          <a:latin typeface="Times New Roman"/>
                          <a:ea typeface="Calibri"/>
                        </a:rPr>
                        <a:t>])</a:t>
                      </a: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latin typeface="Times New Roman"/>
                        <a:ea typeface="Calibri"/>
                      </a:endParaRPr>
                    </a:p>
                  </a:txBody>
                  <a:tcPr marL="56430" marR="564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EEGs (cont.)</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46</a:t>
            </a:fld>
            <a:endParaRPr lang="en-US" dirty="0"/>
          </a:p>
        </p:txBody>
      </p:sp>
      <p:graphicFrame>
        <p:nvGraphicFramePr>
          <p:cNvPr id="5" name="Table 4"/>
          <p:cNvGraphicFramePr>
            <a:graphicFrameLocks noGrp="1"/>
          </p:cNvGraphicFramePr>
          <p:nvPr/>
        </p:nvGraphicFramePr>
        <p:xfrm>
          <a:off x="914400" y="1219201"/>
          <a:ext cx="7315200" cy="3428999"/>
        </p:xfrm>
        <a:graphic>
          <a:graphicData uri="http://schemas.openxmlformats.org/drawingml/2006/table">
            <a:tbl>
              <a:tblPr/>
              <a:tblGrid>
                <a:gridCol w="7315200"/>
              </a:tblGrid>
              <a:tr h="553533">
                <a:tc>
                  <a:txBody>
                    <a:bodyPr/>
                    <a:lstStyle/>
                    <a:p>
                      <a:pPr marL="0" marR="0" algn="ctr">
                        <a:spcBef>
                          <a:spcPts val="300"/>
                        </a:spcBef>
                        <a:spcAft>
                          <a:spcPts val="300"/>
                        </a:spcAft>
                      </a:pPr>
                      <a:r>
                        <a:rPr lang="en-US" sz="1400" b="1" dirty="0">
                          <a:solidFill>
                            <a:schemeClr val="bg1"/>
                          </a:solidFill>
                          <a:latin typeface="Times New Roman"/>
                          <a:ea typeface="Calibri"/>
                        </a:rPr>
                        <a:t>Observations</a:t>
                      </a:r>
                      <a:endParaRPr lang="en-US" sz="1400" dirty="0">
                        <a:solidFill>
                          <a:schemeClr val="bg1"/>
                        </a:solidFill>
                        <a:latin typeface="Times New Roman"/>
                        <a:ea typeface="Calibri"/>
                      </a:endParaRPr>
                    </a:p>
                  </a:txBody>
                  <a:tcPr marL="61929" marR="61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r>
              <a:tr h="284666">
                <a:tc>
                  <a:txBody>
                    <a:bodyPr/>
                    <a:lstStyle/>
                    <a:p>
                      <a:pPr marL="0" marR="0">
                        <a:spcBef>
                          <a:spcPts val="300"/>
                        </a:spcBef>
                        <a:spcAft>
                          <a:spcPts val="300"/>
                        </a:spcAft>
                      </a:pPr>
                      <a:r>
                        <a:rPr lang="en-US" sz="1400" i="1">
                          <a:latin typeface="Times New Roman"/>
                          <a:ea typeface="Calibri"/>
                        </a:rPr>
                        <a:t>CRC Station/Area: </a:t>
                      </a:r>
                      <a:r>
                        <a:rPr lang="en-US" sz="1400">
                          <a:highlight>
                            <a:srgbClr val="C0C0C0"/>
                          </a:highlight>
                          <a:latin typeface="Times New Roman"/>
                          <a:ea typeface="Calibri"/>
                        </a:rPr>
                        <a:t>[Insert CRC Station or Area evaluated]</a:t>
                      </a:r>
                      <a:endParaRPr lang="en-US" sz="1400">
                        <a:latin typeface="Times New Roman"/>
                        <a:ea typeface="Calibri"/>
                      </a:endParaRPr>
                    </a:p>
                  </a:txBody>
                  <a:tcPr marL="61929" marR="619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0">
                <a:tc>
                  <a:txBody>
                    <a:bodyPr/>
                    <a:lstStyle/>
                    <a:p>
                      <a:pPr marL="0" marR="0">
                        <a:spcBef>
                          <a:spcPts val="300"/>
                        </a:spcBef>
                        <a:spcAft>
                          <a:spcPts val="300"/>
                        </a:spcAft>
                      </a:pPr>
                      <a:r>
                        <a:rPr lang="en-US" sz="1400" i="1">
                          <a:latin typeface="Times New Roman"/>
                          <a:ea typeface="Calibri"/>
                        </a:rPr>
                        <a:t>Strengths:</a:t>
                      </a:r>
                      <a:endParaRPr lang="en-US" sz="1400">
                        <a:latin typeface="Times New Roman"/>
                        <a:ea typeface="Calibri"/>
                      </a:endParaRPr>
                    </a:p>
                  </a:txBody>
                  <a:tcPr marL="61929" marR="619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4415">
                <a:tc>
                  <a:txBody>
                    <a:bodyPr/>
                    <a:lstStyle/>
                    <a:p>
                      <a:pPr marL="0" marR="0">
                        <a:spcBef>
                          <a:spcPts val="300"/>
                        </a:spcBef>
                        <a:spcAft>
                          <a:spcPts val="300"/>
                        </a:spcAft>
                      </a:pPr>
                      <a:r>
                        <a:rPr lang="en-US" sz="1400" i="1" dirty="0">
                          <a:latin typeface="Times New Roman"/>
                          <a:ea typeface="Calibri"/>
                        </a:rPr>
                        <a:t>Areas for Improvement:</a:t>
                      </a:r>
                      <a:r>
                        <a:rPr lang="en-US" sz="1400" dirty="0">
                          <a:latin typeface="Times New Roman"/>
                          <a:ea typeface="Calibri"/>
                        </a:rPr>
                        <a:t>  </a:t>
                      </a:r>
                    </a:p>
                  </a:txBody>
                  <a:tcPr marL="61929" marR="619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8185">
                <a:tc>
                  <a:txBody>
                    <a:bodyPr/>
                    <a:lstStyle/>
                    <a:p>
                      <a:pPr marL="0" marR="0">
                        <a:spcBef>
                          <a:spcPts val="300"/>
                        </a:spcBef>
                        <a:spcAft>
                          <a:spcPts val="300"/>
                        </a:spcAft>
                      </a:pPr>
                      <a:r>
                        <a:rPr lang="en-US" sz="1400" i="1" dirty="0">
                          <a:latin typeface="Times New Roman"/>
                          <a:ea typeface="Calibri"/>
                        </a:rPr>
                        <a:t>Additional Observations:</a:t>
                      </a:r>
                      <a:endParaRPr lang="en-US" sz="1400" dirty="0">
                        <a:latin typeface="Times New Roman"/>
                        <a:ea typeface="Calibri"/>
                      </a:endParaRPr>
                    </a:p>
                  </a:txBody>
                  <a:tcPr marL="61929" marR="61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3969" name="Rectangle 1"/>
          <p:cNvSpPr>
            <a:spLocks noChangeArrowheads="1"/>
          </p:cNvSpPr>
          <p:nvPr/>
        </p:nvSpPr>
        <p:spPr bwMode="auto">
          <a:xfrm>
            <a:off x="457200" y="4992469"/>
            <a:ext cx="4419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86200" algn="l"/>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Evaluator Name </a:t>
            </a:r>
            <a:r>
              <a:rPr kumimoji="0" lang="en-US" sz="12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86200" algn="l"/>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Evaluator E-mail </a:t>
            </a:r>
            <a:r>
              <a:rPr kumimoji="0" lang="en-US" sz="12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86200" algn="l"/>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Phone </a:t>
            </a:r>
            <a:r>
              <a:rPr kumimoji="0" lang="en-US" sz="12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Capability Target Ratings</a:t>
            </a:r>
            <a:endParaRPr lang="en-US" dirty="0"/>
          </a:p>
        </p:txBody>
      </p:sp>
      <p:sp>
        <p:nvSpPr>
          <p:cNvPr id="3" name="Content Placeholder 2"/>
          <p:cNvSpPr>
            <a:spLocks noGrp="1"/>
          </p:cNvSpPr>
          <p:nvPr>
            <p:ph idx="1"/>
          </p:nvPr>
        </p:nvSpPr>
        <p:spPr/>
        <p:txBody>
          <a:bodyPr/>
          <a:lstStyle/>
          <a:p>
            <a:r>
              <a:rPr lang="en-US" dirty="0" smtClean="0"/>
              <a:t>Evaluators assign ratings for each capability target listed on the EEG</a:t>
            </a:r>
          </a:p>
          <a:p>
            <a:r>
              <a:rPr lang="en-US" dirty="0" smtClean="0"/>
              <a:t>Review notes and observations relating to EEG critical tasks, and assign one of four ratings for the capability target:</a:t>
            </a:r>
          </a:p>
          <a:p>
            <a:pPr lvl="1">
              <a:buFont typeface="Arial" charset="0"/>
              <a:buChar char="‒"/>
            </a:pPr>
            <a:r>
              <a:rPr lang="en-US" dirty="0" smtClean="0"/>
              <a:t>Performed without Challenges (P)</a:t>
            </a:r>
          </a:p>
          <a:p>
            <a:pPr lvl="1">
              <a:buFont typeface="Arial" charset="0"/>
              <a:buChar char="‒"/>
            </a:pPr>
            <a:r>
              <a:rPr lang="en-US" dirty="0" smtClean="0"/>
              <a:t>Performed with some Challenges (S)</a:t>
            </a:r>
          </a:p>
          <a:p>
            <a:pPr lvl="1">
              <a:buFont typeface="Arial" charset="0"/>
              <a:buChar char="‒"/>
            </a:pPr>
            <a:r>
              <a:rPr lang="en-US" dirty="0" smtClean="0"/>
              <a:t>Performed with Major Challenges (M)</a:t>
            </a:r>
          </a:p>
          <a:p>
            <a:pPr lvl="1">
              <a:buFont typeface="Arial" charset="0"/>
              <a:buChar char="‒"/>
            </a:pPr>
            <a:r>
              <a:rPr lang="en-US" dirty="0" smtClean="0"/>
              <a:t>Unable to be Performed (U)</a:t>
            </a:r>
          </a:p>
          <a:p>
            <a:r>
              <a:rPr lang="en-US" dirty="0" smtClean="0"/>
              <a:t>Consult the ratings definitions page in the EEG to determine the correct rating for the capability target</a:t>
            </a:r>
          </a:p>
          <a:p>
            <a:pPr lvl="1">
              <a:buFont typeface="Arial"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Grp="1" noChangeArrowheads="1"/>
          </p:cNvSpPr>
          <p:nvPr>
            <p:ph type="title"/>
          </p:nvPr>
        </p:nvSpPr>
        <p:spPr/>
        <p:txBody>
          <a:bodyPr/>
          <a:lstStyle/>
          <a:p>
            <a:pPr eaLnBrk="1" hangingPunct="1"/>
            <a:r>
              <a:rPr lang="en-US" dirty="0" smtClean="0"/>
              <a:t>Final Reminders</a:t>
            </a:r>
          </a:p>
        </p:txBody>
      </p:sp>
      <p:sp>
        <p:nvSpPr>
          <p:cNvPr id="39940" name="Content Placeholder 4"/>
          <p:cNvSpPr>
            <a:spLocks noGrp="1"/>
          </p:cNvSpPr>
          <p:nvPr>
            <p:ph idx="1"/>
          </p:nvPr>
        </p:nvSpPr>
        <p:spPr/>
        <p:txBody>
          <a:bodyPr/>
          <a:lstStyle/>
          <a:p>
            <a:pPr eaLnBrk="1" hangingPunct="1"/>
            <a:r>
              <a:rPr lang="en-US" dirty="0" smtClean="0"/>
              <a:t>Safety comes first. Use the phrase [</a:t>
            </a:r>
            <a:r>
              <a:rPr lang="en-US" b="1" dirty="0" smtClean="0"/>
              <a:t>“real-world emergency”</a:t>
            </a:r>
            <a:r>
              <a:rPr lang="en-US" dirty="0" smtClean="0"/>
              <a:t>]</a:t>
            </a:r>
            <a:r>
              <a:rPr lang="en-US" b="1" dirty="0" smtClean="0"/>
              <a:t> </a:t>
            </a:r>
            <a:r>
              <a:rPr lang="en-US" dirty="0" smtClean="0"/>
              <a:t>when an emergency occurs</a:t>
            </a:r>
          </a:p>
          <a:p>
            <a:pPr eaLnBrk="1" hangingPunct="1"/>
            <a:r>
              <a:rPr lang="en-US" dirty="0" smtClean="0"/>
              <a:t>Know your role and responsibilities</a:t>
            </a:r>
          </a:p>
          <a:p>
            <a:pPr eaLnBrk="1" hangingPunct="1"/>
            <a:r>
              <a:rPr lang="en-US" dirty="0" smtClean="0"/>
              <a:t>Understand the scenario</a:t>
            </a:r>
          </a:p>
          <a:p>
            <a:pPr eaLnBrk="1" hangingPunct="1"/>
            <a:r>
              <a:rPr lang="en-US" dirty="0" smtClean="0"/>
              <a:t>Do not prompt or get in the way of players</a:t>
            </a:r>
          </a:p>
          <a:p>
            <a:pPr eaLnBrk="1" hangingPunct="1"/>
            <a:r>
              <a:rPr lang="en-US" dirty="0" smtClean="0"/>
              <a:t>Contact the Drill Director, Lead Controller, or Lead Evaluator with any problems or questions</a:t>
            </a:r>
          </a:p>
          <a:p>
            <a:endParaRPr lang="en-US" dirty="0" smtClean="0"/>
          </a:p>
        </p:txBody>
      </p:sp>
      <p:sp>
        <p:nvSpPr>
          <p:cNvPr id="39938" name="Rectangle 4"/>
          <p:cNvSpPr>
            <a:spLocks noGrp="1" noChangeArrowheads="1"/>
          </p:cNvSpPr>
          <p:nvPr>
            <p:ph type="sldNum" sz="quarter" idx="12"/>
          </p:nvPr>
        </p:nvSpPr>
        <p:spPr>
          <a:noFill/>
        </p:spPr>
        <p:txBody>
          <a:bodyPr/>
          <a:lstStyle/>
          <a:p>
            <a:fld id="{A3B49EFF-FF28-4724-9F58-F6DF59335DB9}" type="slidenum">
              <a:rPr lang="en-US" smtClean="0"/>
              <a:pPr/>
              <a:t>48</a:t>
            </a:fld>
            <a:endParaRPr lang="en-US"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itle 3"/>
          <p:cNvSpPr>
            <a:spLocks noGrp="1"/>
          </p:cNvSpPr>
          <p:nvPr>
            <p:ph type="title"/>
          </p:nvPr>
        </p:nvSpPr>
        <p:spPr/>
        <p:txBody>
          <a:bodyPr/>
          <a:lstStyle/>
          <a:p>
            <a:r>
              <a:rPr lang="en-US" dirty="0" smtClean="0"/>
              <a:t>Questions?</a:t>
            </a:r>
          </a:p>
        </p:txBody>
      </p:sp>
      <p:sp>
        <p:nvSpPr>
          <p:cNvPr id="40962" name="Rectangle 4"/>
          <p:cNvSpPr>
            <a:spLocks noGrp="1" noChangeArrowheads="1"/>
          </p:cNvSpPr>
          <p:nvPr>
            <p:ph type="sldNum" sz="quarter" idx="12"/>
          </p:nvPr>
        </p:nvSpPr>
        <p:spPr>
          <a:noFill/>
        </p:spPr>
        <p:txBody>
          <a:bodyPr/>
          <a:lstStyle/>
          <a:p>
            <a:fld id="{7F9170BD-ADA9-4F5F-A647-5B76F68F177C}" type="slidenum">
              <a:rPr lang="en-US" smtClean="0"/>
              <a:pPr/>
              <a:t>49</a:t>
            </a:fld>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p:txBody>
          <a:bodyPr/>
          <a:lstStyle/>
          <a:p>
            <a:pPr eaLnBrk="1" hangingPunct="1"/>
            <a:r>
              <a:rPr lang="en-US" dirty="0" smtClean="0"/>
              <a:t>Agenda</a:t>
            </a:r>
          </a:p>
        </p:txBody>
      </p:sp>
      <p:sp>
        <p:nvSpPr>
          <p:cNvPr id="6148" name="Content Placeholder 4"/>
          <p:cNvSpPr>
            <a:spLocks noGrp="1"/>
          </p:cNvSpPr>
          <p:nvPr>
            <p:ph idx="1"/>
          </p:nvPr>
        </p:nvSpPr>
        <p:spPr/>
        <p:txBody>
          <a:bodyPr/>
          <a:lstStyle/>
          <a:p>
            <a:r>
              <a:rPr lang="en-US" dirty="0" smtClean="0"/>
              <a:t>Welcome and Introductions </a:t>
            </a:r>
          </a:p>
          <a:p>
            <a:r>
              <a:rPr lang="en-US" dirty="0" smtClean="0"/>
              <a:t>Drill Overview</a:t>
            </a:r>
          </a:p>
          <a:p>
            <a:r>
              <a:rPr lang="en-US" dirty="0" smtClean="0"/>
              <a:t>Drill Play</a:t>
            </a:r>
          </a:p>
          <a:p>
            <a:r>
              <a:rPr lang="en-US" dirty="0" smtClean="0"/>
              <a:t>Administrative Details</a:t>
            </a:r>
          </a:p>
          <a:p>
            <a:r>
              <a:rPr lang="en-US" dirty="0" smtClean="0"/>
              <a:t>Controller and Evaluator Packages</a:t>
            </a:r>
          </a:p>
          <a:p>
            <a:r>
              <a:rPr lang="en-US" dirty="0" smtClean="0"/>
              <a:t>Controller Responsibilities</a:t>
            </a:r>
          </a:p>
          <a:p>
            <a:r>
              <a:rPr lang="en-US" dirty="0" smtClean="0"/>
              <a:t>Evaluator Responsibilities</a:t>
            </a:r>
          </a:p>
          <a:p>
            <a:endParaRPr lang="en-US" dirty="0" smtClean="0"/>
          </a:p>
        </p:txBody>
      </p:sp>
      <p:sp>
        <p:nvSpPr>
          <p:cNvPr id="6146" name="Rectangle 4"/>
          <p:cNvSpPr>
            <a:spLocks noGrp="1" noChangeArrowheads="1"/>
          </p:cNvSpPr>
          <p:nvPr>
            <p:ph type="sldNum" sz="quarter" idx="12"/>
          </p:nvPr>
        </p:nvSpPr>
        <p:spPr>
          <a:noFill/>
        </p:spPr>
        <p:txBody>
          <a:bodyPr/>
          <a:lstStyle/>
          <a:p>
            <a:fld id="{C81023DB-D54D-4436-8D02-FF10FB6AAE1D}" type="slidenum">
              <a:rPr lang="en-US" smtClean="0"/>
              <a:pPr/>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Drill Overview</a:t>
            </a:r>
          </a:p>
        </p:txBody>
      </p:sp>
      <p:sp>
        <p:nvSpPr>
          <p:cNvPr id="9219" name="Content Placeholder 3"/>
          <p:cNvSpPr>
            <a:spLocks noGrp="1"/>
          </p:cNvSpPr>
          <p:nvPr>
            <p:ph idx="1"/>
          </p:nvPr>
        </p:nvSpPr>
        <p:spPr/>
        <p:txBody>
          <a:bodyPr/>
          <a:lstStyle/>
          <a:p>
            <a:r>
              <a:rPr lang="en-US" dirty="0" smtClean="0"/>
              <a:t>Purpose: Evaluate player actions in operating a Community Reception Center (CRC) in a radiation emergency against current CRC plans and procedures.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and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and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a:t>
            </a:r>
            <a:endParaRPr lang="en-US" dirty="0"/>
          </a:p>
        </p:txBody>
      </p:sp>
      <p:sp>
        <p:nvSpPr>
          <p:cNvPr id="3" name="Content Placeholder 2"/>
          <p:cNvSpPr>
            <a:spLocks noGrp="1"/>
          </p:cNvSpPr>
          <p:nvPr>
            <p:ph idx="1"/>
          </p:nvPr>
        </p:nvSpPr>
        <p:spPr>
          <a:xfrm>
            <a:off x="457200" y="1371600"/>
            <a:ext cx="8229600" cy="4525963"/>
          </a:xfrm>
        </p:spPr>
        <p:txBody>
          <a:bodyPr>
            <a:normAutofit lnSpcReduction="10000"/>
          </a:bodyPr>
          <a:lstStyle/>
          <a:p>
            <a:r>
              <a:rPr lang="en-US" dirty="0" smtClean="0"/>
              <a:t>A 10–15 kiloton Improvised Nuclear Device (IND) explodes in the heart of </a:t>
            </a:r>
            <a:r>
              <a:rPr lang="en-US" dirty="0" err="1" smtClean="0"/>
              <a:t>Centropolis</a:t>
            </a:r>
            <a:r>
              <a:rPr lang="en-US" dirty="0" smtClean="0"/>
              <a:t>.</a:t>
            </a:r>
          </a:p>
          <a:p>
            <a:r>
              <a:rPr lang="en-US" dirty="0" smtClean="0"/>
              <a:t>CRCs are activated in surrounding areas to receive and screen evacuees for radiological contamination.</a:t>
            </a:r>
          </a:p>
          <a:p>
            <a:r>
              <a:rPr lang="en-US" dirty="0" smtClean="0"/>
              <a:t>CRCs are to expect to receive individuals with minor to moderate injuries. Hundreds of buses full of evacuees will arrive over the next 48 hours. Thousands of self-evacuees are also expected to report to the CRCs.</a:t>
            </a:r>
          </a:p>
          <a:p>
            <a:r>
              <a:rPr lang="en-US" dirty="0" smtClean="0"/>
              <a:t>CRCs must be self-sufficient for at least 48 hours, when additional resources are expected to arrive from other regions. </a:t>
            </a:r>
          </a:p>
          <a:p>
            <a:r>
              <a:rPr lang="en-US" dirty="0" smtClean="0"/>
              <a:t>The day after the explosion, a CRC has been set up in </a:t>
            </a:r>
            <a:r>
              <a:rPr lang="en-US" dirty="0" err="1" smtClean="0"/>
              <a:t>Fosterville</a:t>
            </a:r>
            <a:r>
              <a:rPr lang="en-US" dirty="0" smtClean="0"/>
              <a:t>, 100 miles upwind from </a:t>
            </a:r>
            <a:r>
              <a:rPr lang="en-US" dirty="0" err="1" smtClean="0"/>
              <a:t>Centropolis</a:t>
            </a:r>
            <a:r>
              <a:rPr lang="en-US" dirty="0" smtClean="0"/>
              <a:t>. The first evacuees are expected to arrive within the hour.</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F85DCF-467B-468C-BA1D-0F3CBEF1A4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5DA8553-C5C1-48D2-93A1-EDD4DB45EC00}">
  <ds:schemaRefs>
    <ds:schemaRef ds:uri="http://schemas.microsoft.com/office/infopath/2007/PartnerControl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F153BE4-FD06-44C2-8781-F63DFDA221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4018</TotalTime>
  <Words>4078</Words>
  <Application>Microsoft Office PowerPoint</Application>
  <PresentationFormat>On-screen Show (4:3)</PresentationFormat>
  <Paragraphs>443</Paragraphs>
  <Slides>49</Slides>
  <Notes>35</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Directions for This Template</vt:lpstr>
      <vt:lpstr>Safeguarding Exercise Information</vt:lpstr>
      <vt:lpstr>[CRC Drill Name]</vt:lpstr>
      <vt:lpstr>Welcome and Introductions</vt:lpstr>
      <vt:lpstr>Agenda</vt:lpstr>
      <vt:lpstr>Drill Overview</vt:lpstr>
      <vt:lpstr>Objectives and Core Capabilities</vt:lpstr>
      <vt:lpstr>Objectives and Core Capabilities (cont.)</vt:lpstr>
      <vt:lpstr>Drill Scenario</vt:lpstr>
      <vt:lpstr>Drill Participants</vt:lpstr>
      <vt:lpstr>Drill Schedule</vt:lpstr>
      <vt:lpstr>General Rules for Drill Play</vt:lpstr>
      <vt:lpstr>General Rules for Drill Play (cont.)</vt:lpstr>
      <vt:lpstr>Drill Assumptions and Artificialities</vt:lpstr>
      <vt:lpstr>Drill Communications</vt:lpstr>
      <vt:lpstr>Drill Communications (cont.)</vt:lpstr>
      <vt:lpstr>Safety</vt:lpstr>
      <vt:lpstr>Drill Area</vt:lpstr>
      <vt:lpstr>Drill Identification</vt:lpstr>
      <vt:lpstr>Administrative Details</vt:lpstr>
      <vt:lpstr>Controller and Evaluator Packages</vt:lpstr>
      <vt:lpstr>MSEL and Other Injects</vt:lpstr>
      <vt:lpstr>Symptomology Cards</vt:lpstr>
      <vt:lpstr>Actor Cards</vt:lpstr>
      <vt:lpstr>Actor Cards</vt:lpstr>
      <vt:lpstr>Actor Cards</vt:lpstr>
      <vt:lpstr>Sample Actor Card</vt:lpstr>
      <vt:lpstr>Contamination Cards</vt:lpstr>
      <vt:lpstr>Contamination Cards (cont.)</vt:lpstr>
      <vt:lpstr>Contamination Cards (cont.)</vt:lpstr>
      <vt:lpstr>Contamination Cards (cont.)</vt:lpstr>
      <vt:lpstr>Contamination Cards (cont.)</vt:lpstr>
      <vt:lpstr>Contamination Cards (cont.)</vt:lpstr>
      <vt:lpstr>Sample Contamination Card</vt:lpstr>
      <vt:lpstr>Drill Control Structure</vt:lpstr>
      <vt:lpstr>Controller Roles</vt:lpstr>
      <vt:lpstr>Controller Guidelines</vt:lpstr>
      <vt:lpstr>Controller Guidelines (cont.)</vt:lpstr>
      <vt:lpstr>Evaluation Overview</vt:lpstr>
      <vt:lpstr>Evaluator Responsibilities</vt:lpstr>
      <vt:lpstr>Evaluator Guidelines</vt:lpstr>
      <vt:lpstr>Evaluation Requirements</vt:lpstr>
      <vt:lpstr>Exercise Evaluation Guides</vt:lpstr>
      <vt:lpstr>EEGs (cont.)</vt:lpstr>
      <vt:lpstr>EEGs (cont.)</vt:lpstr>
      <vt:lpstr>EEGs (cont.)</vt:lpstr>
      <vt:lpstr>Capability Target Ratings</vt:lpstr>
      <vt:lpstr>Final Reminders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Controller/Evaluator Briefing Template</dc:title>
  <dc:creator>HSEEP Support Team</dc:creator>
  <cp:keywords>HSEEP, Template, Controller/Evaluator, C/E, Briefing, Conduct</cp:keywords>
  <cp:lastModifiedBy>SC&amp;A</cp:lastModifiedBy>
  <cp:revision>226</cp:revision>
  <dcterms:created xsi:type="dcterms:W3CDTF">2006-03-08T14:18:27Z</dcterms:created>
  <dcterms:modified xsi:type="dcterms:W3CDTF">2015-08-26T03:11:39Z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