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3" r:id="rId3"/>
    <p:sldId id="279" r:id="rId4"/>
    <p:sldId id="280" r:id="rId5"/>
    <p:sldId id="281" r:id="rId6"/>
    <p:sldId id="282" r:id="rId7"/>
    <p:sldId id="283" r:id="rId8"/>
    <p:sldId id="274" r:id="rId9"/>
    <p:sldId id="275" r:id="rId10"/>
    <p:sldId id="276" r:id="rId11"/>
    <p:sldId id="277" r:id="rId12"/>
    <p:sldId id="278" r:id="rId13"/>
    <p:sldId id="269" r:id="rId14"/>
    <p:sldId id="270" r:id="rId15"/>
    <p:sldId id="271" r:id="rId16"/>
    <p:sldId id="272" r:id="rId17"/>
    <p:sldId id="273" r:id="rId18"/>
    <p:sldId id="264" r:id="rId19"/>
    <p:sldId id="265" r:id="rId20"/>
    <p:sldId id="266" r:id="rId21"/>
    <p:sldId id="267" r:id="rId22"/>
    <p:sldId id="268" r:id="rId23"/>
    <p:sldId id="262" r:id="rId24"/>
    <p:sldId id="261" r:id="rId25"/>
    <p:sldId id="294" r:id="rId26"/>
    <p:sldId id="295" r:id="rId27"/>
    <p:sldId id="296" r:id="rId28"/>
    <p:sldId id="297" r:id="rId29"/>
    <p:sldId id="298" r:id="rId30"/>
    <p:sldId id="260" r:id="rId31"/>
    <p:sldId id="289" r:id="rId32"/>
    <p:sldId id="290" r:id="rId33"/>
    <p:sldId id="291" r:id="rId34"/>
    <p:sldId id="292" r:id="rId35"/>
    <p:sldId id="293" r:id="rId36"/>
    <p:sldId id="284" r:id="rId37"/>
    <p:sldId id="285" r:id="rId38"/>
    <p:sldId id="286" r:id="rId39"/>
    <p:sldId id="287" r:id="rId40"/>
    <p:sldId id="288" r:id="rId41"/>
    <p:sldId id="299" r:id="rId42"/>
    <p:sldId id="304" r:id="rId43"/>
    <p:sldId id="305" r:id="rId44"/>
    <p:sldId id="306" r:id="rId45"/>
    <p:sldId id="307" r:id="rId46"/>
    <p:sldId id="308" r:id="rId47"/>
    <p:sldId id="300" r:id="rId48"/>
    <p:sldId id="301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6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1CA9E-57A2-4752-BCC7-88C489506B93}" type="datetimeFigureOut">
              <a:rPr lang="en-US" smtClean="0"/>
              <a:t>8/9/2015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4AB2B-282B-43D6-B2B5-D4DDF1AD3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46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1CA9E-57A2-4752-BCC7-88C489506B93}" type="datetimeFigureOut">
              <a:rPr lang="en-US" smtClean="0"/>
              <a:t>8/9/2015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4AB2B-282B-43D6-B2B5-D4DDF1AD3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634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1CA9E-57A2-4752-BCC7-88C489506B93}" type="datetimeFigureOut">
              <a:rPr lang="en-US" smtClean="0"/>
              <a:t>8/9/2015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4AB2B-282B-43D6-B2B5-D4DDF1AD3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510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1CA9E-57A2-4752-BCC7-88C489506B93}" type="datetimeFigureOut">
              <a:rPr lang="en-US" smtClean="0"/>
              <a:t>8/9/2015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4AB2B-282B-43D6-B2B5-D4DDF1AD3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74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1CA9E-57A2-4752-BCC7-88C489506B93}" type="datetimeFigureOut">
              <a:rPr lang="en-US" smtClean="0"/>
              <a:t>8/9/2015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4AB2B-282B-43D6-B2B5-D4DDF1AD3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951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1CA9E-57A2-4752-BCC7-88C489506B93}" type="datetimeFigureOut">
              <a:rPr lang="en-US" smtClean="0"/>
              <a:t>8/9/2015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4AB2B-282B-43D6-B2B5-D4DDF1AD3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652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1CA9E-57A2-4752-BCC7-88C489506B93}" type="datetimeFigureOut">
              <a:rPr lang="en-US" smtClean="0"/>
              <a:t>8/9/2015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4AB2B-282B-43D6-B2B5-D4DDF1AD3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822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1CA9E-57A2-4752-BCC7-88C489506B93}" type="datetimeFigureOut">
              <a:rPr lang="en-US" smtClean="0"/>
              <a:t>8/9/2015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4AB2B-282B-43D6-B2B5-D4DDF1AD3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223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1CA9E-57A2-4752-BCC7-88C489506B93}" type="datetimeFigureOut">
              <a:rPr lang="en-US" smtClean="0"/>
              <a:t>8/9/2015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4AB2B-282B-43D6-B2B5-D4DDF1AD3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891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1CA9E-57A2-4752-BCC7-88C489506B93}" type="datetimeFigureOut">
              <a:rPr lang="en-US" smtClean="0"/>
              <a:t>8/9/2015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4AB2B-282B-43D6-B2B5-D4DDF1AD3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187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1CA9E-57A2-4752-BCC7-88C489506B93}" type="datetimeFigureOut">
              <a:rPr lang="en-US" smtClean="0"/>
              <a:t>8/9/2015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4AB2B-282B-43D6-B2B5-D4DDF1AD3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558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1CA9E-57A2-4752-BCC7-88C489506B93}" type="datetimeFigureOut">
              <a:rPr lang="en-US" smtClean="0"/>
              <a:t>8/9/2015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4AB2B-282B-43D6-B2B5-D4DDF1AD3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775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5328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2974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0130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0045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7282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0990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2974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0130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0045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7282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0990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8958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2974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0130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0045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8958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8958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7282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0990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2974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0130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0045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7282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8958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7282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0990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2974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0130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0045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7282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0990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2974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0130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0990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0045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7282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7282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0990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2974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0130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0045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0990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2974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2974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0130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0045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7282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0413"/>
            <a:ext cx="4038600" cy="715962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1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976" y="1447800"/>
            <a:ext cx="3810000" cy="19812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Characteristics</a:t>
            </a:r>
          </a:p>
          <a:p>
            <a:pPr marL="0" indent="0">
              <a:buNone/>
            </a:pPr>
            <a:r>
              <a:rPr lang="en-US" sz="2000" dirty="0" smtClean="0"/>
              <a:t>Adult     Teenager     Child       </a:t>
            </a:r>
            <a:r>
              <a:rPr lang="en-US" sz="1000" dirty="0" smtClean="0">
                <a:solidFill>
                  <a:prstClr val="black"/>
                </a:solidFill>
              </a:rPr>
              <a:t>(Circle One)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Gender: _____     Age: _____</a:t>
            </a:r>
            <a:endParaRPr lang="en-US" sz="2000" dirty="0"/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1200" i="1" dirty="0" smtClean="0"/>
              <a:t>Other relevant characteristics or considerations:</a:t>
            </a:r>
          </a:p>
          <a:p>
            <a:pPr marL="0" indent="0">
              <a:buNone/>
            </a:pPr>
            <a:r>
              <a:rPr lang="en-US" sz="2000" i="1" dirty="0" smtClean="0"/>
              <a:t>________________________</a:t>
            </a:r>
          </a:p>
          <a:p>
            <a:pPr marL="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868362"/>
            <a:ext cx="3962400" cy="529383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Actor Instructions</a:t>
            </a:r>
          </a:p>
          <a:p>
            <a:pPr marL="0" indent="0">
              <a:buNone/>
            </a:pPr>
            <a:r>
              <a:rPr lang="en-US" sz="1200" dirty="0" smtClean="0"/>
              <a:t>(Using bullet points, list any specific actions actor should take or any words actor should say as part of role)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 smtClean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</a:t>
            </a:r>
            <a:endParaRPr lang="en-US" sz="12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48200" y="152400"/>
            <a:ext cx="4038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dirty="0" smtClean="0">
                <a:solidFill>
                  <a:srgbClr val="0070C0"/>
                </a:solidFill>
              </a:rPr>
              <a:t>CRC Drill Actor Card, Side 2</a:t>
            </a: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6172200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29711" y="6178193"/>
            <a:ext cx="3851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Please Do Not Lose This Card.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Please Do Not Show Card to Exercise Players.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2952" y="3581400"/>
            <a:ext cx="3810000" cy="25914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Signs/Symptoms/Behaviors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 smtClean="0"/>
              <a:t>(List any unusual signs or symptoms, describe general demeanor)</a:t>
            </a:r>
          </a:p>
          <a:p>
            <a:pPr marL="0" indent="0">
              <a:buNone/>
            </a:pP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</a:t>
            </a:r>
            <a:r>
              <a:rPr lang="en-US" sz="1200" dirty="0" smtClean="0">
                <a:sym typeface="Wingdings"/>
              </a:rPr>
              <a:t>    </a:t>
            </a:r>
            <a:endParaRPr lang="en-US" sz="1200" dirty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endParaRPr lang="en-US" sz="1200" dirty="0" smtClean="0">
              <a:sym typeface="Wingdings"/>
            </a:endParaRPr>
          </a:p>
          <a:p>
            <a:pPr marL="0" indent="0">
              <a:buNone/>
            </a:pPr>
            <a:endParaRPr lang="en-US" sz="1200" dirty="0">
              <a:sym typeface="Wingdings"/>
            </a:endParaRPr>
          </a:p>
          <a:p>
            <a:pPr marL="0" indent="0">
              <a:buNone/>
            </a:pPr>
            <a:r>
              <a:rPr lang="en-US" sz="1200" dirty="0">
                <a:sym typeface="Wingdings"/>
              </a:rPr>
              <a:t>     </a:t>
            </a:r>
            <a:r>
              <a:rPr lang="en-US" sz="1200" dirty="0" smtClean="0">
                <a:sym typeface="Wingdings"/>
              </a:rPr>
              <a:t></a:t>
            </a:r>
            <a:endParaRPr lang="en-US" sz="1200" dirty="0">
              <a:sym typeface="Wingding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22952" y="868362"/>
            <a:ext cx="3810000" cy="4441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Card Number </a:t>
            </a:r>
            <a:r>
              <a:rPr lang="en-US" sz="2000" dirty="0" smtClean="0"/>
              <a:t>_____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0990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6096</Words>
  <Application>Microsoft Office PowerPoint</Application>
  <PresentationFormat>On-screen Show (4:3)</PresentationFormat>
  <Paragraphs>1968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Office Theme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  <vt:lpstr>CRC Drill Actor Card, Side 1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CRC Drill - Blank Actor Cards</dc:title>
  <dc:creator>SM Becker</dc:creator>
  <cp:lastModifiedBy>SM Becker</cp:lastModifiedBy>
  <cp:revision>52</cp:revision>
  <dcterms:created xsi:type="dcterms:W3CDTF">2015-02-03T12:59:33Z</dcterms:created>
  <dcterms:modified xsi:type="dcterms:W3CDTF">2015-08-10T01:49:05Z</dcterms:modified>
</cp:coreProperties>
</file>