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69" r:id="rId4"/>
    <p:sldId id="267" r:id="rId5"/>
    <p:sldId id="266" r:id="rId6"/>
    <p:sldId id="265" r:id="rId7"/>
    <p:sldId id="264" r:id="rId8"/>
    <p:sldId id="261" r:id="rId9"/>
    <p:sldId id="263" r:id="rId10"/>
    <p:sldId id="272" r:id="rId11"/>
    <p:sldId id="274" r:id="rId12"/>
    <p:sldId id="276" r:id="rId13"/>
    <p:sldId id="277" r:id="rId14"/>
    <p:sldId id="278" r:id="rId15"/>
    <p:sldId id="279" r:id="rId16"/>
    <p:sldId id="280" r:id="rId17"/>
    <p:sldId id="271" r:id="rId18"/>
    <p:sldId id="268" r:id="rId19"/>
    <p:sldId id="273" r:id="rId20"/>
    <p:sldId id="275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65" r:id="rId65"/>
    <p:sldId id="324" r:id="rId66"/>
    <p:sldId id="325" r:id="rId67"/>
    <p:sldId id="327" r:id="rId68"/>
    <p:sldId id="366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55" r:id="rId97"/>
    <p:sldId id="356" r:id="rId98"/>
    <p:sldId id="357" r:id="rId99"/>
    <p:sldId id="358" r:id="rId100"/>
    <p:sldId id="359" r:id="rId101"/>
    <p:sldId id="360" r:id="rId102"/>
    <p:sldId id="361" r:id="rId103"/>
    <p:sldId id="362" r:id="rId104"/>
    <p:sldId id="363" r:id="rId105"/>
    <p:sldId id="364" r:id="rId10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24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063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051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4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95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265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882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22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589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718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55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1CA9E-57A2-4752-BCC7-88C489506B93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4AB2B-282B-43D6-B2B5-D4DDF1AD3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677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Gender and Age</a:t>
            </a:r>
            <a:r>
              <a:rPr lang="en-US" sz="2000" dirty="0"/>
              <a:t>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No 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/>
              <a:t>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6532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492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Teenager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17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If </a:t>
            </a:r>
            <a:r>
              <a:rPr lang="en-US" sz="2000" dirty="0"/>
              <a:t>approached by CRC staff, tell them that you are taking videos to post online.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Wandering </a:t>
            </a:r>
            <a:r>
              <a:rPr lang="en-US" sz="2000" dirty="0"/>
              <a:t>around CRC taking video with </a:t>
            </a:r>
            <a:r>
              <a:rPr lang="en-US" sz="2000" dirty="0" smtClean="0"/>
              <a:t>iPhone.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012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35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If </a:t>
            </a:r>
            <a:r>
              <a:rPr lang="en-US" sz="2000" dirty="0"/>
              <a:t>approached by CRC staff, say "I am allowed to do this, I am a reporter</a:t>
            </a:r>
            <a:r>
              <a:rPr lang="en-US" sz="2000" dirty="0" smtClean="0"/>
              <a:t>."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Wandering </a:t>
            </a:r>
            <a:r>
              <a:rPr lang="en-US" sz="2000" dirty="0"/>
              <a:t>around CRC taking pictures with cell </a:t>
            </a:r>
            <a:r>
              <a:rPr lang="en-US" sz="2000" dirty="0" smtClean="0"/>
              <a:t>phone.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664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45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nearest CRC staff member that "I think I saw a man trying to pick someone's pocket to steal a wallet."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that a man nearby was trying to pickpocket someone's </a:t>
            </a:r>
            <a:r>
              <a:rPr lang="en-US" sz="2000" dirty="0" smtClean="0"/>
              <a:t>wallet.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9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of CRC staff (any component)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colleagues "this is hopeless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</a:t>
            </a:r>
            <a:r>
              <a:rPr lang="en-US" sz="2000" dirty="0"/>
              <a:t>: "Who are we kidding. We are not even making a dent, here. So many people here are going to die."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Feeling </a:t>
            </a:r>
            <a:r>
              <a:rPr lang="en-US" sz="2000" dirty="0"/>
              <a:t>depressed, hopeless and overwhelmed by the large numbers of people coming to </a:t>
            </a:r>
            <a:r>
              <a:rPr lang="en-US" sz="2000" dirty="0" smtClean="0"/>
              <a:t>CRC.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405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of CRC staff (any component)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colleagues you are "wrecked</a:t>
            </a:r>
            <a:r>
              <a:rPr lang="en-US" sz="2000" dirty="0" smtClean="0"/>
              <a:t>."</a:t>
            </a:r>
          </a:p>
          <a:p>
            <a:r>
              <a:rPr lang="en-US" sz="2000" dirty="0" smtClean="0"/>
              <a:t>Say</a:t>
            </a:r>
            <a:r>
              <a:rPr lang="en-US" sz="2000" dirty="0"/>
              <a:t>: "When I signed up for this, I never imagined it could be this bad. I'm just completely wiped out."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Exhausted </a:t>
            </a:r>
            <a:r>
              <a:rPr lang="en-US" sz="2000" dirty="0"/>
              <a:t>from working too </a:t>
            </a:r>
            <a:r>
              <a:rPr lang="en-US" sz="2000" dirty="0" smtClean="0"/>
              <a:t>long.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817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of CRC staff (any component)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Act </a:t>
            </a:r>
            <a:r>
              <a:rPr lang="en-US" sz="2000" dirty="0"/>
              <a:t>upset, distressed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you are "worried that whatever is on the people coming to the CRC got on or in you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 don't want to bring this stuff home and contaminate my kids."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dirty="0"/>
              <a:t>Fearful of "bringing contamination </a:t>
            </a:r>
            <a:r>
              <a:rPr lang="en-US" sz="2000" dirty="0" smtClean="0"/>
              <a:t>home" and </a:t>
            </a:r>
            <a:r>
              <a:rPr lang="en-US" sz="2000" dirty="0"/>
              <a:t>contaminating </a:t>
            </a:r>
            <a:r>
              <a:rPr lang="en-US" sz="2000" dirty="0" smtClean="0"/>
              <a:t>children.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105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0911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38657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5161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441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88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5639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177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Be </a:t>
            </a:r>
            <a:r>
              <a:rPr lang="en-US" sz="2000" dirty="0"/>
              <a:t>sure to say "I have no ID with me. Does that matter</a:t>
            </a:r>
            <a:r>
              <a:rPr lang="en-US" sz="2000" dirty="0" smtClean="0"/>
              <a:t>?“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radiological screening occurs, provide your contamination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 But has no </a:t>
            </a:r>
            <a:r>
              <a:rPr lang="en-US" sz="2000" dirty="0" smtClean="0"/>
              <a:t>identification.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</a:t>
            </a:r>
            <a:r>
              <a:rPr lang="en-US" sz="2000" dirty="0"/>
              <a:t>: "Hey, I went through a screening process earlier today and they gave me entirely different results. Which is it? Why did you get a different result?"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Frustrated </a:t>
            </a:r>
            <a:r>
              <a:rPr lang="en-US" sz="2000" dirty="0"/>
              <a:t>when results of screening are provided.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 </a:t>
            </a:r>
            <a:r>
              <a:rPr lang="en-US" sz="2000" dirty="0"/>
              <a:t>to screening staff: "That makes no sense at all. My neighbor went through the screening process a few minutes ago and she had an entirely different result from mine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</a:t>
            </a:r>
            <a:r>
              <a:rPr lang="en-US" sz="2000" dirty="0"/>
              <a:t>: "We were standing together when the incident occurred, so shouldn't we have the same result?"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Skeptical </a:t>
            </a:r>
            <a:r>
              <a:rPr lang="en-US" sz="2000" dirty="0"/>
              <a:t>when results of screening are provided.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19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3606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Be </a:t>
            </a:r>
            <a:r>
              <a:rPr lang="en-US" sz="2000" dirty="0"/>
              <a:t>sure to say "I have no ID with me. Does that matter</a:t>
            </a:r>
            <a:r>
              <a:rPr lang="en-US" sz="2000" dirty="0" smtClean="0"/>
              <a:t>?“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radiological screening occurs, provide your contamination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But </a:t>
            </a:r>
            <a:r>
              <a:rPr lang="en-US" sz="2000" dirty="0"/>
              <a:t>has no </a:t>
            </a:r>
            <a:r>
              <a:rPr lang="en-US" sz="2000" dirty="0" smtClean="0"/>
              <a:t>identification.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2220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Gender/Age: </a:t>
            </a:r>
            <a:r>
              <a:rPr lang="en-US" sz="2000" dirty="0"/>
              <a:t>Use your own </a:t>
            </a:r>
            <a:r>
              <a:rPr lang="en-US" sz="2000" dirty="0" smtClean="0"/>
              <a:t>gender and age </a:t>
            </a:r>
            <a:r>
              <a:rPr lang="en-US" sz="2000" dirty="0"/>
              <a:t>to play this </a:t>
            </a:r>
            <a:r>
              <a:rPr lang="en-US" sz="2000" dirty="0" smtClean="0"/>
              <a:t>role</a:t>
            </a:r>
          </a:p>
          <a:p>
            <a:pPr marL="0" indent="0">
              <a:buNone/>
            </a:pPr>
            <a:r>
              <a:rPr lang="en-US" sz="2000" i="1" dirty="0" smtClean="0"/>
              <a:t>Hand injury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the CRC staff that you closed the car door on your hand when you got out to enter the </a:t>
            </a:r>
            <a:r>
              <a:rPr lang="en-US" sz="2000" dirty="0" smtClean="0"/>
              <a:t>CRC.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"it really hurts."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Injured hand.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7114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Teenager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16 years old</a:t>
            </a:r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Asthmatic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Do not tell CRC staff you have asthma unless you are specifically asked.</a:t>
            </a:r>
          </a:p>
          <a:p>
            <a:r>
              <a:rPr lang="en-US" sz="2000" dirty="0" smtClean="0"/>
              <a:t>You do not have your rescue inhaler with you.</a:t>
            </a:r>
          </a:p>
          <a:p>
            <a:r>
              <a:rPr lang="en-US" sz="2000" dirty="0" smtClean="0"/>
              <a:t>Say you are “sort of having trouble breathing.”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Wheezing, some difficulty breathing.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7383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/>
              <a:t>Gender/Age: Use your own gender and age to play this role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High blood pressure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 "what should I do about my missing medicine."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Worried.</a:t>
            </a:r>
          </a:p>
          <a:p>
            <a:pPr marL="0" indent="0">
              <a:buNone/>
            </a:pPr>
            <a:r>
              <a:rPr lang="en-US" sz="2000" dirty="0" smtClean="0"/>
              <a:t>In </a:t>
            </a:r>
            <a:r>
              <a:rPr lang="en-US" sz="2000" dirty="0"/>
              <a:t>the post-incident rush, forgot to bring blood pressure </a:t>
            </a:r>
            <a:r>
              <a:rPr lang="en-US" sz="2000" dirty="0" smtClean="0"/>
              <a:t>medicine.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492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Age: Use your own age for this role</a:t>
            </a:r>
          </a:p>
          <a:p>
            <a:pPr marL="0" indent="0">
              <a:buNone/>
            </a:pPr>
            <a:r>
              <a:rPr lang="en-US" sz="2000" i="1" dirty="0" smtClean="0"/>
              <a:t>Ankle sprain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Limp</a:t>
            </a:r>
            <a:r>
              <a:rPr lang="en-US" sz="2000" dirty="0"/>
              <a:t>, grimace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Make </a:t>
            </a:r>
            <a:r>
              <a:rPr lang="en-US" sz="2000" dirty="0"/>
              <a:t>it clear through your actions that you are having some difficulty walking.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smtClean="0"/>
              <a:t>Sprained ankle.</a:t>
            </a:r>
          </a:p>
          <a:p>
            <a:pPr marL="0" indent="0">
              <a:buNone/>
            </a:pPr>
            <a:r>
              <a:rPr lang="en-US" sz="2000" smtClean="0"/>
              <a:t>Some </a:t>
            </a:r>
            <a:r>
              <a:rPr lang="en-US" sz="2000" dirty="0"/>
              <a:t>pain, some difficulty </a:t>
            </a:r>
            <a:r>
              <a:rPr lang="en-US" sz="2000" dirty="0" smtClean="0"/>
              <a:t>walking.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3606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Characteristics</a:t>
            </a:r>
          </a:p>
          <a:p>
            <a:pPr marL="0" indent="0">
              <a:buNone/>
            </a:pPr>
            <a:r>
              <a:rPr lang="en-US" sz="2400" dirty="0" smtClean="0"/>
              <a:t>Adult</a:t>
            </a:r>
          </a:p>
          <a:p>
            <a:pPr marL="0" indent="0">
              <a:buNone/>
            </a:pPr>
            <a:r>
              <a:rPr lang="en-US" sz="2400" dirty="0" smtClean="0"/>
              <a:t>Male</a:t>
            </a:r>
          </a:p>
          <a:p>
            <a:pPr marL="0" indent="0">
              <a:buNone/>
            </a:pPr>
            <a:r>
              <a:rPr lang="en-US" sz="2400" dirty="0" smtClean="0"/>
              <a:t>Age: Use your own age for this role</a:t>
            </a:r>
            <a:endParaRPr lang="en-US" sz="2400" b="1" dirty="0"/>
          </a:p>
          <a:p>
            <a:pPr marL="0" indent="0">
              <a:buNone/>
            </a:pPr>
            <a:r>
              <a:rPr lang="en-US" sz="2400" i="1" dirty="0" smtClean="0"/>
              <a:t>Feeling very ill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400" dirty="0" smtClean="0"/>
              <a:t>Hold your </a:t>
            </a:r>
            <a:r>
              <a:rPr lang="en-US" sz="2400" dirty="0"/>
              <a:t>stomach, moan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</a:t>
            </a:r>
            <a:r>
              <a:rPr lang="en-US" sz="2400" dirty="0"/>
              <a:t>asked, tell CRC staff your stomach is "very upset</a:t>
            </a:r>
            <a:r>
              <a:rPr lang="en-US" sz="2400" dirty="0" smtClean="0"/>
              <a:t>.“</a:t>
            </a:r>
          </a:p>
          <a:p>
            <a:r>
              <a:rPr lang="en-US" sz="2400" dirty="0" smtClean="0"/>
              <a:t>Do </a:t>
            </a:r>
            <a:r>
              <a:rPr lang="en-US" sz="2400" dirty="0"/>
              <a:t>not immediately volunteer that you drank household disinfectant because it has iodine in it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</a:t>
            </a:r>
            <a:r>
              <a:rPr lang="en-US" sz="2400" dirty="0"/>
              <a:t>CRC staff ask you about your stomach, just say "They said this would protect me against radiation, but no one said it would cause such a terrible stomach ache</a:t>
            </a:r>
            <a:r>
              <a:rPr lang="en-US" sz="2400" dirty="0" smtClean="0"/>
              <a:t>.“</a:t>
            </a:r>
          </a:p>
          <a:p>
            <a:r>
              <a:rPr lang="en-US" sz="2400" dirty="0" smtClean="0"/>
              <a:t>If </a:t>
            </a:r>
            <a:r>
              <a:rPr lang="en-US" sz="2400" dirty="0"/>
              <a:t>CRC ask specifically what you took/drank, then tell them "household disinfectant with iodine because I didn't have any potassium iodide</a:t>
            </a:r>
            <a:r>
              <a:rPr lang="en-US" sz="2400" dirty="0" smtClean="0"/>
              <a:t>.“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Drank </a:t>
            </a:r>
            <a:r>
              <a:rPr lang="en-US" sz="2000" dirty="0"/>
              <a:t>household disinfectant as radiation </a:t>
            </a:r>
            <a:r>
              <a:rPr lang="en-US" sz="2000" dirty="0" smtClean="0"/>
              <a:t>protection.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upset stomach, considerable discomfort, </a:t>
            </a:r>
            <a:r>
              <a:rPr lang="en-US" sz="2000" dirty="0" smtClean="0"/>
              <a:t>nausea.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38657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42 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Approach </a:t>
            </a:r>
            <a:r>
              <a:rPr lang="en-US" sz="2000" dirty="0"/>
              <a:t>first aid area and ask why KI is not being given out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you don't care what the policy is, you need to have KI.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Wants </a:t>
            </a:r>
            <a:r>
              <a:rPr lang="en-US" sz="2000" dirty="0"/>
              <a:t>potassium iodide from medical </a:t>
            </a:r>
            <a:r>
              <a:rPr lang="en-US" sz="2000" dirty="0" smtClean="0"/>
              <a:t>personnel.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2220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Teenager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13 years old</a:t>
            </a:r>
          </a:p>
          <a:p>
            <a:pPr marL="0" indent="0">
              <a:buNone/>
            </a:pPr>
            <a:r>
              <a:rPr lang="en-US" sz="2000" i="1" dirty="0" smtClean="0"/>
              <a:t>Food </a:t>
            </a:r>
            <a:r>
              <a:rPr lang="en-US" sz="2000" i="1" dirty="0"/>
              <a:t>allergy (egg)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Keep </a:t>
            </a:r>
            <a:r>
              <a:rPr lang="en-US" sz="2000" dirty="0"/>
              <a:t>scratching all over your body and act as though you are in a lot of discomfort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no one notices, start pretending to throw up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Do </a:t>
            </a:r>
            <a:r>
              <a:rPr lang="en-US" sz="2000" dirty="0"/>
              <a:t>not tell CRC staff you have a food allergy unless you are specifically asked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asked about your symptoms, say you are "itching all over and are getting those really bad hives again."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Experiencing </a:t>
            </a:r>
            <a:r>
              <a:rPr lang="en-US" sz="2000" dirty="0"/>
              <a:t>itching from allergic reaction all over </a:t>
            </a:r>
            <a:r>
              <a:rPr lang="en-US" sz="2000" dirty="0" smtClean="0"/>
              <a:t>body.</a:t>
            </a:r>
          </a:p>
          <a:p>
            <a:pPr marL="0" indent="0">
              <a:buNone/>
            </a:pPr>
            <a:r>
              <a:rPr lang="en-US" sz="2000" dirty="0" smtClean="0"/>
              <a:t>In </a:t>
            </a:r>
            <a:r>
              <a:rPr lang="en-US" sz="2000" dirty="0"/>
              <a:t>a lot of discomfort, </a:t>
            </a:r>
            <a:r>
              <a:rPr lang="en-US" sz="2000" dirty="0" smtClean="0"/>
              <a:t>fearful.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5161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55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r>
              <a:rPr lang="en-US" sz="2000" i="1" dirty="0" smtClean="0"/>
              <a:t>COPD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that you get home oxygen treatments for COPD, but that you don't have your tank here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whether someone can help you.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Having some difficulty breathing.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441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Age: Use your own age for this role</a:t>
            </a:r>
          </a:p>
          <a:p>
            <a:pPr marL="0" indent="0">
              <a:buNone/>
            </a:pPr>
            <a:r>
              <a:rPr lang="en-US" sz="2000" i="1" dirty="0" smtClean="0"/>
              <a:t>Dental problem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Let </a:t>
            </a:r>
            <a:r>
              <a:rPr lang="en-US" sz="2000" dirty="0"/>
              <a:t>CRC staff know that you broke a tooth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Tell </a:t>
            </a:r>
            <a:r>
              <a:rPr lang="en-US" sz="2000" dirty="0"/>
              <a:t>them you are having a great deal of pain.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Broke </a:t>
            </a:r>
            <a:r>
              <a:rPr lang="en-US" sz="2000" dirty="0"/>
              <a:t>a tooth on ride to CRC. Mouth hurting a great deal.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29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88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healthcare personnel at CRC: "My screening showed I was contaminated. Will I get cancer?"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After </a:t>
            </a:r>
            <a:r>
              <a:rPr lang="en-US" sz="2000" dirty="0"/>
              <a:t>contamination </a:t>
            </a:r>
            <a:r>
              <a:rPr lang="en-US" sz="2000" dirty="0" smtClean="0"/>
              <a:t>was found </a:t>
            </a:r>
            <a:r>
              <a:rPr lang="en-US" sz="2000" dirty="0"/>
              <a:t>during screening, very worried.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5639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screening station: "I don't understand what you just said</a:t>
            </a:r>
            <a:r>
              <a:rPr lang="en-US" sz="2000" dirty="0" smtClean="0"/>
              <a:t>.”</a:t>
            </a:r>
          </a:p>
          <a:p>
            <a:r>
              <a:rPr lang="en-US" sz="2000" dirty="0" smtClean="0"/>
              <a:t>“Can </a:t>
            </a:r>
            <a:r>
              <a:rPr lang="en-US" sz="2000" dirty="0"/>
              <a:t>you please explain what the numbers mean in simple language?"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Upset</a:t>
            </a:r>
            <a:r>
              <a:rPr lang="en-US" sz="2000" dirty="0"/>
              <a:t>, confused by screening results.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177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24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Show </a:t>
            </a:r>
            <a:r>
              <a:rPr lang="en-US" sz="2000" dirty="0"/>
              <a:t>the CRC staff your burned skin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Tell </a:t>
            </a:r>
            <a:r>
              <a:rPr lang="en-US" sz="2000" dirty="0"/>
              <a:t>the CRC staff that you feel extremely unwell and that you were near the blast site.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r>
              <a:rPr lang="en-US" sz="2000" dirty="0"/>
              <a:t>Experiencing intense nausea, projectile vomiting, and explosive diarrhea. Skin appears badly sunburnt.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7114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47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already showered off at home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if there is an Express Lane.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Already showered at home.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7383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21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Indicate </a:t>
            </a:r>
            <a:r>
              <a:rPr lang="en-US" sz="2000" dirty="0"/>
              <a:t>to CRC screening staff that you do not want to go through decontamination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Be </a:t>
            </a:r>
            <a:r>
              <a:rPr lang="en-US" sz="2000" dirty="0"/>
              <a:t>insistent.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After contamination found during screening, refuses to </a:t>
            </a:r>
            <a:r>
              <a:rPr lang="en-US" sz="2000" dirty="0" err="1" smtClean="0"/>
              <a:t>decon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01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60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screening staff that you "do not feel comfortable showering in an area that is so close to all those men."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After </a:t>
            </a:r>
            <a:r>
              <a:rPr lang="en-US" sz="2000" dirty="0"/>
              <a:t>contamination found during screening, refuses to </a:t>
            </a:r>
            <a:r>
              <a:rPr lang="en-US" sz="2000" dirty="0" err="1" smtClean="0"/>
              <a:t>decon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00724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26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Insist </a:t>
            </a:r>
            <a:r>
              <a:rPr lang="en-US" sz="2000" dirty="0"/>
              <a:t>that your clothes be returned to you after decontamination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Say</a:t>
            </a:r>
            <a:r>
              <a:rPr lang="en-US" sz="2000" dirty="0"/>
              <a:t>: "Guys, I am a businessman. We're not talking about a cheap outfit here. That is a very expensive custom fit suit. I need it back."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After decontamination</a:t>
            </a:r>
            <a:r>
              <a:rPr lang="en-US" sz="2000" dirty="0"/>
              <a:t>, demands that clothes be returned to </a:t>
            </a:r>
            <a:r>
              <a:rPr lang="en-US" sz="2000" dirty="0" smtClean="0"/>
              <a:t>him.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977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40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 </a:t>
            </a:r>
            <a:r>
              <a:rPr lang="en-US" sz="2000" dirty="0"/>
              <a:t>to CRC screening staff: "How bad is that? Is that a lot of contamination?"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Unclear </a:t>
            </a:r>
            <a:r>
              <a:rPr lang="en-US" sz="2000" dirty="0"/>
              <a:t>as to meaning of screening results.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15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42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r>
              <a:rPr lang="en-US" sz="2000" i="1" dirty="0" smtClean="0"/>
              <a:t>Hearing impaired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Write </a:t>
            </a:r>
            <a:r>
              <a:rPr lang="en-US" sz="2000" dirty="0"/>
              <a:t>a note to CRC staff saying you are unable to hear anything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CRC staff write questions on paper, you may respond by writing down your </a:t>
            </a:r>
            <a:r>
              <a:rPr lang="en-US" sz="2000" dirty="0" smtClean="0"/>
              <a:t>answer.</a:t>
            </a:r>
          </a:p>
          <a:p>
            <a:r>
              <a:rPr lang="en-US" sz="2000" dirty="0" smtClean="0"/>
              <a:t>Request </a:t>
            </a:r>
            <a:r>
              <a:rPr lang="en-US" sz="2000" dirty="0"/>
              <a:t>someone who knows sign language.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Cooperative but frustrated.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5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45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/>
              <a:t>V</a:t>
            </a:r>
            <a:r>
              <a:rPr lang="en-US" sz="2000" i="1" dirty="0" smtClean="0"/>
              <a:t>ery </a:t>
            </a:r>
            <a:r>
              <a:rPr lang="en-US" sz="2000" i="1" dirty="0"/>
              <a:t>limited vision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legally blind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someone to help you.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Wandering </a:t>
            </a:r>
            <a:r>
              <a:rPr lang="en-US" sz="2000" dirty="0"/>
              <a:t>around.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39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841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55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Wheelchair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Complain </a:t>
            </a:r>
            <a:r>
              <a:rPr lang="en-US" sz="2000" dirty="0"/>
              <a:t>to CRC staff that you are having a difficult time getting around.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Frustrated</a:t>
            </a:r>
            <a:r>
              <a:rPr lang="en-US" sz="2000" dirty="0"/>
              <a:t>. Having a difficult time navigating through the crowded areas.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</a:t>
            </a:r>
            <a:r>
              <a:rPr lang="en-US" sz="2000" b="1" smtClean="0"/>
              <a:t>Number </a:t>
            </a:r>
            <a:r>
              <a:rPr lang="en-US" sz="2000" smtClean="0"/>
              <a:t>40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125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37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Multiple </a:t>
            </a:r>
            <a:r>
              <a:rPr lang="en-US" sz="2000" i="1" dirty="0"/>
              <a:t>disabilities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really need to have your service animal with you</a:t>
            </a:r>
            <a:r>
              <a:rPr lang="en-US" sz="2000" dirty="0" smtClean="0"/>
              <a:t>. Ask:</a:t>
            </a:r>
          </a:p>
          <a:p>
            <a:r>
              <a:rPr lang="en-US" sz="2000" dirty="0" smtClean="0"/>
              <a:t>"</a:t>
            </a:r>
            <a:r>
              <a:rPr lang="en-US" sz="2000" dirty="0"/>
              <a:t>Are they going to take my service animal from me for screening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 “What </a:t>
            </a:r>
            <a:r>
              <a:rPr lang="en-US" sz="2000" dirty="0"/>
              <a:t>if they have to decontaminate my service animal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“What </a:t>
            </a:r>
            <a:r>
              <a:rPr lang="en-US" sz="2000" dirty="0"/>
              <a:t>is going to happen?"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possibility of being separated from service animal.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769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57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Wheelchair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 </a:t>
            </a:r>
            <a:r>
              <a:rPr lang="en-US" sz="2000" dirty="0"/>
              <a:t>you need to go to the bathroom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"where is there a restroom with grab bars in the toilets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drill location lacks bathroom equipped with grab bars, complain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Need to use bathroom.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668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51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"Will my eyeglasses have to be taken away? I can't function without them."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whether will have to surrender eyeglasses for screening and/or </a:t>
            </a:r>
            <a:r>
              <a:rPr lang="en-US" sz="2000" dirty="0" smtClean="0"/>
              <a:t>decontamination.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884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40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Prosthetic </a:t>
            </a:r>
            <a:r>
              <a:rPr lang="en-US" sz="2000" i="1" dirty="0"/>
              <a:t>limb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"I have a prosthetic limb</a:t>
            </a:r>
            <a:r>
              <a:rPr lang="en-US" sz="2000" dirty="0" smtClean="0"/>
              <a:t>.”</a:t>
            </a:r>
          </a:p>
          <a:p>
            <a:r>
              <a:rPr lang="en-US" sz="2000" dirty="0" smtClean="0"/>
              <a:t>Ask: "If </a:t>
            </a:r>
            <a:r>
              <a:rPr lang="en-US" sz="2000" dirty="0"/>
              <a:t>I have to be decontaminated to remove radioactive dust, will </a:t>
            </a:r>
            <a:r>
              <a:rPr lang="en-US" sz="2000" dirty="0" smtClean="0"/>
              <a:t>my </a:t>
            </a:r>
            <a:r>
              <a:rPr lang="en-US" sz="2000" dirty="0"/>
              <a:t>prosthetic limb have to be taken away when I am screened or if I have to be decontaminated?"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concerned about whether will have to remove prosthetic limb for screening and/or </a:t>
            </a:r>
            <a:r>
              <a:rPr lang="en-US" sz="2000" dirty="0" smtClean="0"/>
              <a:t>decontamination.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1754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50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Moderate </a:t>
            </a:r>
            <a:r>
              <a:rPr lang="en-US" sz="2000" i="1" dirty="0"/>
              <a:t>Alzheimer's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Act </a:t>
            </a:r>
            <a:r>
              <a:rPr lang="en-US" sz="2000" dirty="0"/>
              <a:t>as though you are not sure what is going on or what to do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Confused</a:t>
            </a:r>
            <a:r>
              <a:rPr lang="en-US" sz="2000" dirty="0"/>
              <a:t>, </a:t>
            </a:r>
            <a:r>
              <a:rPr lang="en-US" sz="2000" dirty="0" smtClean="0"/>
              <a:t>forgetful.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8339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Hearing </a:t>
            </a:r>
            <a:r>
              <a:rPr lang="en-US" sz="2000" i="1" dirty="0"/>
              <a:t>impaired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Shake </a:t>
            </a:r>
            <a:r>
              <a:rPr lang="en-US" sz="2000" dirty="0"/>
              <a:t>your head "no" and put up hand when CRC staff speak to you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Write </a:t>
            </a:r>
            <a:r>
              <a:rPr lang="en-US" sz="2000" dirty="0"/>
              <a:t>a note saying you cannot hear and need a sign language interpreter.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Unable </a:t>
            </a:r>
            <a:r>
              <a:rPr lang="en-US" sz="2000" dirty="0"/>
              <a:t>to hear verbal </a:t>
            </a:r>
            <a:r>
              <a:rPr lang="en-US" sz="2000" dirty="0" smtClean="0"/>
              <a:t>instructions.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7669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32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Mental </a:t>
            </a:r>
            <a:r>
              <a:rPr lang="en-US" sz="2000" i="1" dirty="0"/>
              <a:t>impairment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 </a:t>
            </a:r>
            <a:r>
              <a:rPr lang="en-US" sz="2000" dirty="0"/>
              <a:t>"I don't know what to do. I need help."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Not </a:t>
            </a:r>
            <a:r>
              <a:rPr lang="en-US" sz="2000" dirty="0"/>
              <a:t>able to understand CRC instructions.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7718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46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Blind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that you are totally blind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if there are any informational materials related to the incident that are in Braille.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</a:t>
            </a:r>
            <a:r>
              <a:rPr lang="en-US" sz="2000" dirty="0"/>
              <a:t>, trying to find out what is going </a:t>
            </a:r>
            <a:r>
              <a:rPr lang="en-US" sz="2000" dirty="0" smtClean="0"/>
              <a:t>on.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9732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12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 member: "Is everybody going to be okay?"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Calm</a:t>
            </a:r>
            <a:r>
              <a:rPr lang="en-US" sz="2000" dirty="0"/>
              <a:t>, </a:t>
            </a:r>
            <a:r>
              <a:rPr lang="en-US" sz="2000" dirty="0" smtClean="0"/>
              <a:t>cooperative.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49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796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8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screening staff you want them to check your stuffed animal, too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 want to make sure my friend is okay."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Calm</a:t>
            </a:r>
            <a:r>
              <a:rPr lang="en-US" sz="2000" dirty="0"/>
              <a:t>, </a:t>
            </a:r>
            <a:r>
              <a:rPr lang="en-US" sz="2000" dirty="0" smtClean="0"/>
              <a:t>cooperative.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94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7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Act nervous – fidget</a:t>
            </a:r>
          </a:p>
          <a:p>
            <a:r>
              <a:rPr lang="en-US" sz="2000" dirty="0" smtClean="0"/>
              <a:t>Say your tummy hurts</a:t>
            </a:r>
          </a:p>
          <a:p>
            <a:r>
              <a:rPr lang="en-US" sz="2000" dirty="0" smtClean="0"/>
              <a:t>Repeatedly ask “are the monsters coming here, too”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Very nervous, emotionally distressed, some difficulty speaking.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86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9</a:t>
            </a:r>
            <a:r>
              <a:rPr lang="en-US" sz="2000" dirty="0" smtClean="0"/>
              <a:t>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With parents</a:t>
            </a: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Parents </a:t>
            </a:r>
            <a:r>
              <a:rPr lang="en-US" sz="2000" dirty="0"/>
              <a:t>should say "we want our child to have some </a:t>
            </a:r>
            <a:r>
              <a:rPr lang="en-US" sz="2000" dirty="0" smtClean="0"/>
              <a:t>privacy. Where </a:t>
            </a:r>
            <a:r>
              <a:rPr lang="en-US" sz="2000" dirty="0"/>
              <a:t>do we go to have private screening."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Parents </a:t>
            </a:r>
            <a:r>
              <a:rPr lang="en-US" sz="2000" dirty="0"/>
              <a:t>want child screened in </a:t>
            </a:r>
            <a:r>
              <a:rPr lang="en-US" sz="2000" dirty="0" smtClean="0"/>
              <a:t>private.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2940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8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Act </a:t>
            </a:r>
            <a:r>
              <a:rPr lang="en-US" sz="2000" dirty="0"/>
              <a:t>frightened, pull away from screening station, say "don't let those bad people in the suits get me."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fearful, cowering, afraid of suits being worn by CRC screening </a:t>
            </a:r>
            <a:r>
              <a:rPr lang="en-US" sz="2000" dirty="0" smtClean="0"/>
              <a:t>staff.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2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7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Pull </a:t>
            </a:r>
            <a:r>
              <a:rPr lang="en-US" sz="2000" dirty="0"/>
              <a:t>away from screening station, say "what are those machines, are they going to hurt me?"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Afraid </a:t>
            </a:r>
            <a:r>
              <a:rPr lang="en-US" sz="2000" dirty="0"/>
              <a:t>of screening </a:t>
            </a:r>
            <a:r>
              <a:rPr lang="en-US" sz="2000" dirty="0" smtClean="0"/>
              <a:t>equipment.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729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14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When approaching screening area, do not listen to CRC </a:t>
            </a:r>
            <a:r>
              <a:rPr lang="en-US" sz="2000" dirty="0" smtClean="0"/>
              <a:t>staff.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 don't want to do this."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Agitated</a:t>
            </a:r>
            <a:r>
              <a:rPr lang="en-US" sz="2000" dirty="0"/>
              <a:t>, </a:t>
            </a:r>
            <a:r>
              <a:rPr lang="en-US" sz="2000" dirty="0" smtClean="0"/>
              <a:t>uncooperative.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012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71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Retired </a:t>
            </a:r>
            <a:r>
              <a:rPr lang="en-US" sz="2000" dirty="0"/>
              <a:t>health physicist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a retired health physicist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"</a:t>
            </a:r>
            <a:r>
              <a:rPr lang="en-US" sz="2000" dirty="0"/>
              <a:t>I have a lot of experience that would be helpful here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"why don't you put me to work since anyone can see you are shorthanded here."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Indicates is retired health physicist, offers to help </a:t>
            </a:r>
            <a:r>
              <a:rPr lang="en-US" sz="2000" dirty="0" smtClean="0"/>
              <a:t>CRC.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01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73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"If some of the radioactive dust got on me, will I contaminate my grandchildren</a:t>
            </a:r>
            <a:r>
              <a:rPr lang="en-US" sz="2000" dirty="0" smtClean="0"/>
              <a:t>?”</a:t>
            </a:r>
          </a:p>
          <a:p>
            <a:r>
              <a:rPr lang="en-US" sz="2000" dirty="0" smtClean="0"/>
              <a:t>“Is </a:t>
            </a:r>
            <a:r>
              <a:rPr lang="en-US" sz="2000" dirty="0"/>
              <a:t>it safe for me to be around my grandchildren?"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Worried </a:t>
            </a:r>
            <a:r>
              <a:rPr lang="en-US" sz="2000" dirty="0"/>
              <a:t>that she will bring contamination to grandchildren.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00724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75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can't read the handouts and information sheets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large-print handouts and information sheets.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Needs large print.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977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70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normally receive Meals on </a:t>
            </a:r>
            <a:r>
              <a:rPr lang="en-US" sz="2000" dirty="0" smtClean="0"/>
              <a:t>Wheels.</a:t>
            </a:r>
          </a:p>
          <a:p>
            <a:r>
              <a:rPr lang="en-US" sz="2000" dirty="0" smtClean="0"/>
              <a:t>Indicate </a:t>
            </a:r>
            <a:r>
              <a:rPr lang="en-US" sz="2000" dirty="0"/>
              <a:t>that you haven't eaten in "some time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Tell </a:t>
            </a:r>
            <a:r>
              <a:rPr lang="en-US" sz="2000" dirty="0"/>
              <a:t>them you are hungry.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Hungry, weak.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59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15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80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Dependent on hearing aids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Look </a:t>
            </a:r>
            <a:r>
              <a:rPr lang="en-US" sz="2000" dirty="0"/>
              <a:t>at CRC staff, shake head as though you are having a hard time hearing them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Indicate </a:t>
            </a:r>
            <a:r>
              <a:rPr lang="en-US" sz="2000" dirty="0"/>
              <a:t>your hearing aid batteries are not working and ask for replacement batteries.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Hearing </a:t>
            </a:r>
            <a:r>
              <a:rPr lang="en-US" sz="2000" dirty="0"/>
              <a:t>aid not working, needs replacement </a:t>
            </a:r>
            <a:r>
              <a:rPr lang="en-US" sz="2000" dirty="0" smtClean="0"/>
              <a:t>batteries.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5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85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"really cold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someone to get you a blanket or something to warm you up.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Feeling cold.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841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72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Retired </a:t>
            </a:r>
            <a:r>
              <a:rPr lang="en-US" sz="2000" dirty="0"/>
              <a:t>physician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a retired physician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"</a:t>
            </a:r>
            <a:r>
              <a:rPr lang="en-US" sz="2000" dirty="0"/>
              <a:t>I have a lot of experience that would be helpful here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"why don't you put me to work at the first aid station since it is obvious you are shorthanded here."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Indicates </a:t>
            </a:r>
            <a:r>
              <a:rPr lang="en-US" sz="2000" dirty="0"/>
              <a:t>is retired doctor, offers to help </a:t>
            </a:r>
            <a:r>
              <a:rPr lang="en-US" sz="2000" dirty="0" smtClean="0"/>
              <a:t>CRC.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125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83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r>
              <a:rPr lang="en-US" sz="2000" i="1" dirty="0" smtClean="0"/>
              <a:t>Osteoporosis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Inform </a:t>
            </a:r>
            <a:r>
              <a:rPr lang="en-US" sz="2000" dirty="0"/>
              <a:t>screening staff that you have very bad osteoporosis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them "what can be done to make sure I won't get hurt?"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Fearful </a:t>
            </a:r>
            <a:r>
              <a:rPr lang="en-US" sz="2000" dirty="0"/>
              <a:t>that you will get hurt during the screening </a:t>
            </a:r>
            <a:r>
              <a:rPr lang="en-US" sz="2000" dirty="0" smtClean="0"/>
              <a:t>process.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769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75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Diabetic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Indicate </a:t>
            </a:r>
            <a:r>
              <a:rPr lang="en-US" sz="2000" dirty="0"/>
              <a:t>that you are </a:t>
            </a:r>
            <a:r>
              <a:rPr lang="en-US" sz="2000" dirty="0" smtClean="0"/>
              <a:t>diabetic.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you haven't eaten in quite some time.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Low energy.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2269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29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With </a:t>
            </a:r>
            <a:r>
              <a:rPr lang="en-US" sz="2000" dirty="0"/>
              <a:t>baby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"If I have to be decontaminated, will my baby be able to stay with me?"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concerned about possibility of having to separate from baby if decontamination is </a:t>
            </a:r>
            <a:r>
              <a:rPr lang="en-US" sz="2000" dirty="0" smtClean="0"/>
              <a:t>needed.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668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28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Six months </a:t>
            </a:r>
            <a:r>
              <a:rPr lang="en-US" sz="2000" dirty="0"/>
              <a:t>pregnant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six months pregnant and are very worried about how "all the </a:t>
            </a:r>
            <a:r>
              <a:rPr lang="en-US" sz="2000" dirty="0" smtClean="0"/>
              <a:t>radiation will affect my baby.“</a:t>
            </a:r>
          </a:p>
          <a:p>
            <a:r>
              <a:rPr lang="en-US" sz="2000" dirty="0" smtClean="0"/>
              <a:t>Ask</a:t>
            </a:r>
            <a:r>
              <a:rPr lang="en-US" sz="2000" dirty="0"/>
              <a:t>: "Do I need to terminate my pregnancy?"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fearful about effect of incident on pregnancy outcome</a:t>
            </a:r>
            <a:r>
              <a:rPr lang="en-US" sz="20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884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New </a:t>
            </a:r>
            <a:r>
              <a:rPr lang="en-US" sz="2000" dirty="0"/>
              <a:t>mother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"Is it safe for me to continue breastfeeding</a:t>
            </a:r>
            <a:r>
              <a:rPr lang="en-US" sz="2000" dirty="0" smtClean="0"/>
              <a:t>?“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you get an answer, follow up with: "How can you be sure, how do you know?"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Very concerned about whether it is safe to continue breastfeeding after </a:t>
            </a:r>
            <a:r>
              <a:rPr lang="en-US" sz="2000" dirty="0" smtClean="0"/>
              <a:t>incident</a:t>
            </a:r>
            <a:r>
              <a:rPr lang="en-US" sz="2000" dirty="0"/>
              <a:t>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8339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New </a:t>
            </a:r>
            <a:r>
              <a:rPr lang="en-US" sz="2000" dirty="0"/>
              <a:t>mother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 are no longer able to breastfeed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them to provide you with formula for baby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Was </a:t>
            </a:r>
            <a:r>
              <a:rPr lang="en-US" sz="2000" dirty="0"/>
              <a:t>breast feeding baby prior to incident, but no longer able to do so.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2005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25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Father </a:t>
            </a:r>
            <a:r>
              <a:rPr lang="en-US" sz="2000" dirty="0"/>
              <a:t>with </a:t>
            </a:r>
            <a:r>
              <a:rPr lang="en-US" sz="2000" dirty="0" smtClean="0"/>
              <a:t>baby</a:t>
            </a:r>
            <a:endParaRPr lang="en-US" sz="2000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your baby has a messy diaper, that your wife is missing, and that you have no diapers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help.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Father </a:t>
            </a:r>
            <a:r>
              <a:rPr lang="en-US" sz="2000" dirty="0"/>
              <a:t>has baby, mother's whereabouts unknown. Father needs diapers for baby.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69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7669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888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38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High </a:t>
            </a:r>
            <a:r>
              <a:rPr lang="en-US" sz="2000" dirty="0"/>
              <a:t>risk pregnancy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Explain </a:t>
            </a:r>
            <a:r>
              <a:rPr lang="en-US" sz="2000" dirty="0"/>
              <a:t>to CRC staff that you have a high-risk pregnancy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what you should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Concerned.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7718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20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Corner </a:t>
            </a:r>
            <a:r>
              <a:rPr lang="en-US" sz="2000" dirty="0"/>
              <a:t>a member of the CRC staff: "I am trying to get pregnant. Should I worry that my future children will be affected</a:t>
            </a:r>
            <a:r>
              <a:rPr lang="en-US" sz="2000" dirty="0" smtClean="0"/>
              <a:t>?“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to talk to someone who can provide reproductive counseling.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Anxious</a:t>
            </a:r>
            <a:r>
              <a:rPr lang="en-US" sz="2000" dirty="0"/>
              <a:t>, </a:t>
            </a:r>
            <a:r>
              <a:rPr lang="en-US" sz="2000" dirty="0" smtClean="0"/>
              <a:t>worried.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9732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75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Very </a:t>
            </a:r>
            <a:r>
              <a:rPr lang="en-US" sz="2000" i="1" dirty="0"/>
              <a:t>limited reading ability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Quietly </a:t>
            </a:r>
            <a:r>
              <a:rPr lang="en-US" sz="2000" dirty="0"/>
              <a:t>tell CRC staff "I can't read very well. Can someone explain all of this to me?"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Stand </a:t>
            </a:r>
            <a:r>
              <a:rPr lang="en-US" sz="2000" dirty="0"/>
              <a:t>in front of instruction sign, or stand holding written instructions handout. Look puzzled, confused.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796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Tourist </a:t>
            </a:r>
            <a:r>
              <a:rPr lang="en-US" sz="2000" dirty="0"/>
              <a:t>from Japan with </a:t>
            </a:r>
            <a:r>
              <a:rPr lang="en-US" sz="2000" i="1" dirty="0"/>
              <a:t>very limited English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Keep </a:t>
            </a:r>
            <a:r>
              <a:rPr lang="en-US" sz="2000" dirty="0"/>
              <a:t>saying "Kindly help, tourist, Japan, little English."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Very quiet.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94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20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Spanish </a:t>
            </a:r>
            <a:r>
              <a:rPr lang="en-US" sz="2000" i="1" dirty="0"/>
              <a:t>speaking, very little English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Keep </a:t>
            </a:r>
            <a:r>
              <a:rPr lang="en-US" sz="2000" dirty="0"/>
              <a:t>saying "No </a:t>
            </a:r>
            <a:r>
              <a:rPr lang="en-US" sz="2000" dirty="0" err="1"/>
              <a:t>hablo</a:t>
            </a:r>
            <a:r>
              <a:rPr lang="en-US" sz="2000" dirty="0"/>
              <a:t> Ingles."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Puzzled.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86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45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French speaker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fr-FR" sz="2000" dirty="0" smtClean="0"/>
              <a:t>Tell </a:t>
            </a:r>
            <a:r>
              <a:rPr lang="fr-FR" sz="2000" dirty="0"/>
              <a:t>CRC staff "Je ne parle pas Anglais."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Confused.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2940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38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Frantically </a:t>
            </a:r>
            <a:r>
              <a:rPr lang="en-US" sz="2000" dirty="0"/>
              <a:t>moving through the CRC checking every single person.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Missing </a:t>
            </a:r>
            <a:r>
              <a:rPr lang="en-US" sz="2000" dirty="0"/>
              <a:t>a close relative. Very upset</a:t>
            </a:r>
            <a:r>
              <a:rPr lang="en-US" sz="20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2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40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br>
              <a:rPr lang="en-US" sz="2000" dirty="0" smtClean="0"/>
            </a:br>
            <a:r>
              <a:rPr lang="en-US" sz="2000" i="1" dirty="0" smtClean="0"/>
              <a:t>Survivor </a:t>
            </a:r>
            <a:r>
              <a:rPr lang="en-US" sz="2000" i="1" dirty="0"/>
              <a:t>of previous terrorist attack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Keep </a:t>
            </a:r>
            <a:r>
              <a:rPr lang="en-US" sz="2000" dirty="0"/>
              <a:t>saying "I can't believe this. I can't believe this is happening again."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Sobbing.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729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41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Respond </a:t>
            </a:r>
            <a:r>
              <a:rPr lang="en-US" sz="2000" dirty="0"/>
              <a:t>only very slowly when CRC staff members speak to </a:t>
            </a:r>
            <a:r>
              <a:rPr lang="en-US" sz="2000" dirty="0" smtClean="0"/>
              <a:t>you.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asked whether you are okay, say "well, not really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Indicate </a:t>
            </a:r>
            <a:r>
              <a:rPr lang="en-US" sz="2000" dirty="0"/>
              <a:t>that you feel like you are in a bad dream, that you are on automatic pilot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"is this normal?"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Unable </a:t>
            </a:r>
            <a:r>
              <a:rPr lang="en-US" sz="2000" dirty="0"/>
              <a:t>to concentrate, responds very slowly to CRC staff verbal </a:t>
            </a:r>
            <a:r>
              <a:rPr lang="en-US" sz="2000" dirty="0" smtClean="0"/>
              <a:t>instructions.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012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40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Act </a:t>
            </a:r>
            <a:r>
              <a:rPr lang="en-US" sz="2000" dirty="0"/>
              <a:t>upset. "What in the world is taking so long. Why aren't you giving us the potassium iodide before it is too late?"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Agitated. Demanding that CRC staff provide KI for him and for family.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79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01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You will be provided with a "Contamination Card.“</a:t>
            </a:r>
          </a:p>
          <a:p>
            <a:r>
              <a:rPr lang="en-US" sz="2000" dirty="0"/>
              <a:t>Wait in line for processing and when radiological screening occurs, provide the card to members of staff.</a:t>
            </a:r>
          </a:p>
          <a:p>
            <a:r>
              <a:rPr lang="en-US" sz="2000" dirty="0"/>
              <a:t>After the readings have been taken, follow staff instructions 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</a:t>
            </a:r>
            <a:r>
              <a:rPr lang="en-US" sz="20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3620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31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With </a:t>
            </a:r>
            <a:r>
              <a:rPr lang="en-US" sz="2000" dirty="0"/>
              <a:t>young child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"What kind of emotional impact can an incident like </a:t>
            </a:r>
            <a:r>
              <a:rPr lang="en-US" sz="2000" dirty="0" smtClean="0"/>
              <a:t>this </a:t>
            </a:r>
            <a:r>
              <a:rPr lang="en-US" sz="2000" dirty="0"/>
              <a:t>have on children? What should I look out for?"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how the situation will affect her child </a:t>
            </a:r>
            <a:r>
              <a:rPr lang="en-US" sz="2000" dirty="0" smtClean="0"/>
              <a:t>emotionally.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00724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40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the CRC staff you think you might pass out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asked what you are feeling, tell them "just a whole bunch of things -- my heart is going a mile a minute, I feel really tense, my stomach is upset, and I feel lightheaded."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</a:t>
            </a:r>
            <a:r>
              <a:rPr lang="en-US" sz="2000" dirty="0"/>
              <a:t>stressed by the incident. Experiencing a wide variety of unrelated symptoms.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977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22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Mention </a:t>
            </a:r>
            <a:r>
              <a:rPr lang="en-US" sz="2000" dirty="0"/>
              <a:t>to CRC staff that the whole situation is really "getting to me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 just don't feel like myself - I am down in the dumps."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Very sad.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150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31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CRC staff "It was my fault. It was my fault that the kids were in this thing. I will never forgive myself."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Upset.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5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50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 </a:t>
            </a:r>
            <a:r>
              <a:rPr lang="en-US" sz="2000" dirty="0"/>
              <a:t>"I need to get outta here. I </a:t>
            </a:r>
            <a:r>
              <a:rPr lang="en-US" sz="2000" dirty="0" err="1"/>
              <a:t>gotta</a:t>
            </a:r>
            <a:r>
              <a:rPr lang="en-US" sz="2000" dirty="0"/>
              <a:t> get out."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Anxious</a:t>
            </a:r>
            <a:r>
              <a:rPr lang="en-US" sz="2000" dirty="0"/>
              <a:t>, angry, </a:t>
            </a:r>
            <a:r>
              <a:rPr lang="en-US" sz="2000" dirty="0" smtClean="0"/>
              <a:t>combative.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841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 </a:t>
            </a:r>
          </a:p>
          <a:p>
            <a:pPr marL="0" indent="0">
              <a:buNone/>
            </a:pPr>
            <a:r>
              <a:rPr lang="en-US" sz="2000" dirty="0" smtClean="0"/>
              <a:t>35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Tell </a:t>
            </a:r>
            <a:r>
              <a:rPr lang="en-US" sz="2000" dirty="0"/>
              <a:t>screeners you are concerned about your pet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for pet to be checked.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Wants </a:t>
            </a:r>
            <a:r>
              <a:rPr lang="en-US" sz="2000" dirty="0"/>
              <a:t>dog checked for radioactive contamination.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125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37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Tell screeners you are concerned about your pet.</a:t>
            </a:r>
          </a:p>
          <a:p>
            <a:r>
              <a:rPr lang="en-US" sz="2000" dirty="0"/>
              <a:t>Ask for pet to be checked.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Wants </a:t>
            </a:r>
            <a:r>
              <a:rPr lang="en-US" sz="2000" dirty="0"/>
              <a:t>cat checked for radioactive contamination</a:t>
            </a:r>
            <a:r>
              <a:rPr lang="en-US" sz="20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769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20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Tell screeners you are concerned about your pet.</a:t>
            </a:r>
          </a:p>
          <a:p>
            <a:r>
              <a:rPr lang="en-US" sz="2000" dirty="0"/>
              <a:t>Ask for pet to be checked.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Wants </a:t>
            </a:r>
            <a:r>
              <a:rPr lang="en-US" sz="2000" dirty="0"/>
              <a:t>rabbit checked for radioactive contamination.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668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30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In </a:t>
            </a:r>
            <a:r>
              <a:rPr lang="en-US" sz="2000" dirty="0"/>
              <a:t>raised tone: "Can I please get some help here? I need someone to go back there and get my dog."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Worried </a:t>
            </a:r>
            <a:r>
              <a:rPr lang="en-US" sz="2000" dirty="0"/>
              <a:t>about pet that was apparently left behind in the confusion.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9884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Teenager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  <a:endParaRPr lang="en-US" sz="2000" i="1" dirty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Hold </a:t>
            </a:r>
            <a:r>
              <a:rPr lang="en-US" sz="2000" dirty="0"/>
              <a:t>gerbil close to chest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Say </a:t>
            </a:r>
            <a:r>
              <a:rPr lang="en-US" sz="2000" dirty="0"/>
              <a:t>"I love this little gerbil. Wherever I go, he goes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Be </a:t>
            </a:r>
            <a:r>
              <a:rPr lang="en-US" sz="2000" dirty="0"/>
              <a:t>insistent.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Has </a:t>
            </a:r>
            <a:r>
              <a:rPr lang="en-US" sz="2000" dirty="0"/>
              <a:t>pet gerbil. Demands to keep it with her.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89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1754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/>
              <a:t>Adult</a:t>
            </a:r>
          </a:p>
          <a:p>
            <a:pPr marL="0" indent="0">
              <a:buNone/>
            </a:pPr>
            <a:r>
              <a:rPr lang="en-US" sz="2000" dirty="0"/>
              <a:t>Gender and Age: Use your own gender and age to play this role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will be provided with a "Contamination Card</a:t>
            </a:r>
            <a:r>
              <a:rPr lang="en-US" sz="2000" dirty="0" smtClean="0"/>
              <a:t>.“</a:t>
            </a:r>
          </a:p>
          <a:p>
            <a:r>
              <a:rPr lang="en-US" sz="2000" dirty="0" smtClean="0"/>
              <a:t>Wait </a:t>
            </a:r>
            <a:r>
              <a:rPr lang="en-US" sz="2000" dirty="0"/>
              <a:t>in line for processing and when radiological screening occurs, provide the card to members of staff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After </a:t>
            </a:r>
            <a:r>
              <a:rPr lang="en-US" sz="2000" dirty="0"/>
              <a:t>the readings have been taken, follow staff </a:t>
            </a:r>
            <a:r>
              <a:rPr lang="en-US" sz="2000" dirty="0" smtClean="0"/>
              <a:t>instructions </a:t>
            </a:r>
            <a:r>
              <a:rPr lang="en-US" sz="2000" dirty="0"/>
              <a:t>for what to do.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/>
              <a:t>unusual signs or symptoms. Cooperative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5897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28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i="1" dirty="0" smtClean="0"/>
              <a:t>Allergies </a:t>
            </a:r>
            <a:r>
              <a:rPr lang="en-US" sz="2000" i="1" dirty="0"/>
              <a:t>to animals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Say</a:t>
            </a:r>
            <a:r>
              <a:rPr lang="en-US" sz="2000" dirty="0"/>
              <a:t>: "Why do people have pets in here? I am allergic to pet hair."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Concerned, upset about someone coming in with a pet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90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48339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22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 whether </a:t>
            </a:r>
            <a:r>
              <a:rPr lang="en-US" sz="2000" dirty="0" smtClean="0"/>
              <a:t>"</a:t>
            </a:r>
            <a:r>
              <a:rPr lang="en-US" sz="2000" dirty="0"/>
              <a:t>these tests are going to give me more radiation</a:t>
            </a:r>
            <a:r>
              <a:rPr lang="en-US" sz="2000" dirty="0" smtClean="0"/>
              <a:t>."</a:t>
            </a:r>
          </a:p>
          <a:p>
            <a:r>
              <a:rPr lang="en-US" sz="2000" dirty="0" smtClean="0"/>
              <a:t>"</a:t>
            </a:r>
            <a:r>
              <a:rPr lang="en-US" sz="2000" dirty="0"/>
              <a:t>Are the tests safe</a:t>
            </a:r>
            <a:r>
              <a:rPr lang="en-US" sz="2000" dirty="0" smtClean="0"/>
              <a:t>?"</a:t>
            </a:r>
          </a:p>
          <a:p>
            <a:r>
              <a:rPr lang="en-US" sz="2000" dirty="0" smtClean="0"/>
              <a:t>"Do </a:t>
            </a:r>
            <a:r>
              <a:rPr lang="en-US" sz="2000" dirty="0"/>
              <a:t>you have any handouts that explain all of this stuff?"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screening process</a:t>
            </a:r>
            <a:r>
              <a:rPr lang="en-US" sz="20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91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7669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27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staff: "Is radiation contagious? Do you have any information about radiation</a:t>
            </a:r>
            <a:r>
              <a:rPr lang="en-US" sz="2000" dirty="0" smtClean="0"/>
              <a:t>?"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Anxious</a:t>
            </a:r>
            <a:r>
              <a:rPr lang="en-US" sz="2000" dirty="0"/>
              <a:t>. Wants to know more about radiation.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92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7718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Child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12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Ask </a:t>
            </a:r>
            <a:r>
              <a:rPr lang="en-US" sz="2000" dirty="0"/>
              <a:t>CRC staff "if they have a booklet or some other handouts about radiation written for kids."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Anxious </a:t>
            </a:r>
            <a:r>
              <a:rPr lang="en-US" sz="2000" dirty="0"/>
              <a:t>but inquisitive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Wants </a:t>
            </a:r>
            <a:r>
              <a:rPr lang="en-US" sz="2000" dirty="0"/>
              <a:t>to know more about the situation.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93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9732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23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Approach </a:t>
            </a:r>
            <a:r>
              <a:rPr lang="en-US" sz="2000" dirty="0"/>
              <a:t>CRC staff and ask: "Is it safe for me to stay in the same room as someone who was contaminated by the incident?"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"getting </a:t>
            </a:r>
            <a:r>
              <a:rPr lang="en-US" sz="2000" dirty="0" smtClean="0"/>
              <a:t>contaminated."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94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796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33 </a:t>
            </a:r>
            <a:r>
              <a:rPr lang="en-US" sz="2000" dirty="0"/>
              <a:t>years 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Ask CRC staff: "Do you have something that explains the difference between internal and external contamination? I am not sure I am understanding it."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Confused </a:t>
            </a:r>
            <a:r>
              <a:rPr lang="en-US" sz="2000" dirty="0"/>
              <a:t>about difference between internal and external </a:t>
            </a:r>
            <a:r>
              <a:rPr lang="en-US" sz="2000" dirty="0" smtClean="0"/>
              <a:t>contamination.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95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694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Male</a:t>
            </a:r>
          </a:p>
          <a:p>
            <a:pPr marL="0" indent="0">
              <a:buNone/>
            </a:pPr>
            <a:r>
              <a:rPr lang="en-US" sz="2000" dirty="0" smtClean="0"/>
              <a:t>55 </a:t>
            </a:r>
            <a:r>
              <a:rPr lang="en-US" sz="2000" dirty="0"/>
              <a:t>years old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/>
              <a:t>Approach CRC staff member and ask: "Is it safe for me to eat these candy bars? They were in my pocket."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Concerned </a:t>
            </a:r>
            <a:r>
              <a:rPr lang="en-US" sz="2000" dirty="0"/>
              <a:t>about candy bars he has in his </a:t>
            </a:r>
            <a:r>
              <a:rPr lang="en-US" sz="2000" dirty="0" smtClean="0"/>
              <a:t>pocket.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96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186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of CRC screening staff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You </a:t>
            </a:r>
            <a:r>
              <a:rPr lang="en-US" sz="2000" dirty="0"/>
              <a:t>suspect that one of the pieces of scanning equipment is not working right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Call </a:t>
            </a:r>
            <a:r>
              <a:rPr lang="en-US" sz="2000" dirty="0"/>
              <a:t>back the last </a:t>
            </a:r>
            <a:r>
              <a:rPr lang="en-US" sz="2000" dirty="0" smtClean="0"/>
              <a:t>six </a:t>
            </a:r>
            <a:r>
              <a:rPr lang="en-US" sz="2000" dirty="0"/>
              <a:t>people in line to say they need to be scanned again.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Frustrated.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97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2940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Member </a:t>
            </a:r>
            <a:r>
              <a:rPr lang="en-US" sz="2000" dirty="0"/>
              <a:t>of CRC screening staff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After </a:t>
            </a:r>
            <a:r>
              <a:rPr lang="en-US" sz="2000" dirty="0"/>
              <a:t>many hours standing up as part of the </a:t>
            </a:r>
            <a:r>
              <a:rPr lang="en-US" sz="2000" dirty="0" smtClean="0"/>
              <a:t>screening </a:t>
            </a:r>
            <a:r>
              <a:rPr lang="en-US" sz="2000" dirty="0"/>
              <a:t>operation, you develop a bad </a:t>
            </a:r>
            <a:r>
              <a:rPr lang="en-US" sz="2000" dirty="0" smtClean="0"/>
              <a:t>backache.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to be relieved of duty to rest.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Back pain.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98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712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</a:t>
            </a:r>
          </a:p>
          <a:p>
            <a:pPr marL="0" indent="0">
              <a:buNone/>
            </a:pPr>
            <a:r>
              <a:rPr lang="en-US" sz="2000" dirty="0" smtClean="0"/>
              <a:t>Female</a:t>
            </a:r>
          </a:p>
          <a:p>
            <a:pPr marL="0" indent="0">
              <a:buNone/>
            </a:pPr>
            <a:r>
              <a:rPr lang="en-US" sz="2000" dirty="0" smtClean="0"/>
              <a:t>25 </a:t>
            </a:r>
            <a:r>
              <a:rPr lang="en-US" sz="2000" dirty="0"/>
              <a:t>years </a:t>
            </a:r>
            <a:r>
              <a:rPr lang="en-US" sz="2000" dirty="0" smtClean="0"/>
              <a:t>old</a:t>
            </a:r>
          </a:p>
          <a:p>
            <a:pPr marL="0" indent="0">
              <a:buNone/>
            </a:pPr>
            <a:r>
              <a:rPr lang="en-US" sz="2000" dirty="0" smtClean="0"/>
              <a:t>Reporter </a:t>
            </a:r>
            <a:r>
              <a:rPr lang="en-US" sz="2000" dirty="0"/>
              <a:t>with badge that reads "press"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dirty="0" smtClean="0"/>
              <a:t>If </a:t>
            </a:r>
            <a:r>
              <a:rPr lang="en-US" sz="2000" dirty="0"/>
              <a:t>approached by CRC staff, flash "press" badge and say "people have a right to know what is going on here."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Walking </a:t>
            </a:r>
            <a:r>
              <a:rPr lang="en-US" sz="2000" dirty="0"/>
              <a:t>around CRC trying to enter restricted </a:t>
            </a:r>
            <a:r>
              <a:rPr lang="en-US" sz="2000" dirty="0" smtClean="0"/>
              <a:t>areas.</a:t>
            </a:r>
            <a:endParaRPr lang="en-US" sz="20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99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2729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10497</Words>
  <Application>Microsoft Office PowerPoint</Application>
  <PresentationFormat>On-screen Show (4:3)</PresentationFormat>
  <Paragraphs>1911</Paragraphs>
  <Slides>105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Office Theme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 Drill Actor Card Deck</dc:title>
  <dc:creator>SM Becker</dc:creator>
  <cp:lastModifiedBy>SC&amp;A</cp:lastModifiedBy>
  <cp:revision>64</cp:revision>
  <dcterms:created xsi:type="dcterms:W3CDTF">2015-02-03T12:59:33Z</dcterms:created>
  <dcterms:modified xsi:type="dcterms:W3CDTF">2015-08-26T18:20:58Z</dcterms:modified>
</cp:coreProperties>
</file>